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8"/>
  </p:notesMasterIdLst>
  <p:sldIdLst>
    <p:sldId id="257" r:id="rId3"/>
    <p:sldId id="2147481863" r:id="rId4"/>
    <p:sldId id="2147481868" r:id="rId5"/>
    <p:sldId id="263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Valerio Buccoli" userId="2531c0b5-3822-4c07-9183-f9f8ab5dc7db" providerId="ADAL" clId="{CCA3F6E2-5F06-4CFE-9607-A53993A7C9C4}"/>
    <pc:docChg chg="modSld">
      <pc:chgData name="Francesco Valerio Buccoli" userId="2531c0b5-3822-4c07-9183-f9f8ab5dc7db" providerId="ADAL" clId="{CCA3F6E2-5F06-4CFE-9607-A53993A7C9C4}" dt="2024-07-02T18:20:31.143" v="3" actId="6549"/>
      <pc:docMkLst>
        <pc:docMk/>
      </pc:docMkLst>
      <pc:sldChg chg="modSp mod">
        <pc:chgData name="Francesco Valerio Buccoli" userId="2531c0b5-3822-4c07-9183-f9f8ab5dc7db" providerId="ADAL" clId="{CCA3F6E2-5F06-4CFE-9607-A53993A7C9C4}" dt="2024-07-02T18:20:20.500" v="2" actId="114"/>
        <pc:sldMkLst>
          <pc:docMk/>
          <pc:sldMk cId="2743556991" sldId="257"/>
        </pc:sldMkLst>
        <pc:spChg chg="mod">
          <ac:chgData name="Francesco Valerio Buccoli" userId="2531c0b5-3822-4c07-9183-f9f8ab5dc7db" providerId="ADAL" clId="{CCA3F6E2-5F06-4CFE-9607-A53993A7C9C4}" dt="2024-07-02T18:20:20.500" v="2" actId="114"/>
          <ac:spMkLst>
            <pc:docMk/>
            <pc:sldMk cId="2743556991" sldId="257"/>
            <ac:spMk id="3" creationId="{B3A3002E-FE10-F4D7-C136-210ADD0EDC95}"/>
          </ac:spMkLst>
        </pc:spChg>
      </pc:sldChg>
      <pc:sldChg chg="modNotesTx">
        <pc:chgData name="Francesco Valerio Buccoli" userId="2531c0b5-3822-4c07-9183-f9f8ab5dc7db" providerId="ADAL" clId="{CCA3F6E2-5F06-4CFE-9607-A53993A7C9C4}" dt="2024-07-02T18:20:31.143" v="3" actId="6549"/>
        <pc:sldMkLst>
          <pc:docMk/>
          <pc:sldMk cId="1570773142" sldId="21474818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04A4-59CC-44C8-B771-403EEB95B5F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4B109-4A73-48E3-B6B1-13A6B08BE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0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talk a little bit about how this is put together </a:t>
            </a:r>
          </a:p>
          <a:p>
            <a:endParaRPr lang="en-US"/>
          </a:p>
          <a:p>
            <a:r>
              <a:rPr lang="en-US"/>
              <a:t>First, let’s look at the logical layers that we build the portal and other tooling on top of </a:t>
            </a:r>
          </a:p>
          <a:p>
            <a:endParaRPr lang="en-US"/>
          </a:p>
          <a:p>
            <a:r>
              <a:rPr lang="en-US"/>
              <a:t>And, let’s think about there being a lot of knowledge in each of these that we’ll build on top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8931" marR="0" lvl="0" indent="0" algn="l" defTabSz="94197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7/2/2024 6:02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0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8931" marR="0" lvl="0" indent="0" algn="l" defTabSz="94197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7/2/2024 6:02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4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53514-A8E3-4B64-B50C-7340BFBA35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5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A4E7-726B-ABAD-D1AB-D748BEF06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D5650-302F-51BB-6A75-6A9926A59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A525A-9704-32B3-3345-E1C0865C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D5D46-8D30-330D-BEAA-C2837AF4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78DE6-1060-9034-6D8B-7F38C1E8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D5F9-93BD-2386-3C82-E14E0556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E8C72-3205-0F93-D869-AE2FCF114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02AD6-6F4B-8BA8-6886-4EE59D04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ACC14-B395-2E31-A8AF-2DBAB061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F17CC-771F-CC15-39F6-FB3069DD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ABA6E-143E-E1FD-7FB8-48F02DB91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33AF1-2471-7CDE-8489-9481FAC65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962F-0DE3-EB9F-4587-2F1E29CB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7C8D-EDC3-27C7-9C51-DDAEC0B3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E6D0F-C98D-4EC3-90B3-4B97D1CB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2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 descr="A close-up of a computer chip&#10;&#10;Description automatically generated">
            <a:extLst>
              <a:ext uri="{FF2B5EF4-FFF2-40B4-BE49-F238E27FC236}">
                <a16:creationId xmlns:a16="http://schemas.microsoft.com/office/drawing/2014/main" id="{92035029-968E-76EE-B1D0-4DDA64B84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19" b="2683"/>
          <a:stretch/>
        </p:blipFill>
        <p:spPr>
          <a:xfrm>
            <a:off x="0" y="0"/>
            <a:ext cx="12192000" cy="6766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2D38C1-8B66-FA35-73D9-5EA9AA6CB019}"/>
              </a:ext>
            </a:extLst>
          </p:cNvPr>
          <p:cNvSpPr/>
          <p:nvPr userDrawn="1"/>
        </p:nvSpPr>
        <p:spPr bwMode="auto">
          <a:xfrm>
            <a:off x="-1" y="0"/>
            <a:ext cx="8201026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85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0783C-79E5-F15D-20B8-519362CF0868}"/>
              </a:ext>
            </a:extLst>
          </p:cNvPr>
          <p:cNvSpPr/>
          <p:nvPr userDrawn="1"/>
        </p:nvSpPr>
        <p:spPr bwMode="auto">
          <a:xfrm rot="5400000">
            <a:off x="6051803" y="717803"/>
            <a:ext cx="91440" cy="12188952"/>
          </a:xfrm>
          <a:prstGeom prst="rect">
            <a:avLst/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0BB37EE3-73AC-5546-F43B-FE5420C7D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B461EF-812F-E057-8CD4-C8D3A4EF1767}"/>
              </a:ext>
            </a:extLst>
          </p:cNvPr>
          <p:cNvCxnSpPr>
            <a:cxnSpLocks/>
          </p:cNvCxnSpPr>
          <p:nvPr userDrawn="1"/>
        </p:nvCxnSpPr>
        <p:spPr>
          <a:xfrm>
            <a:off x="0" y="1420939"/>
            <a:ext cx="12192000" cy="0"/>
          </a:xfrm>
          <a:prstGeom prst="line">
            <a:avLst/>
          </a:prstGeom>
          <a:noFill/>
          <a:ln w="203200">
            <a:solidFill>
              <a:schemeClr val="bg1"/>
            </a:solidFill>
            <a:beve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57D878-C95B-5236-530C-06E309826765}"/>
              </a:ext>
            </a:extLst>
          </p:cNvPr>
          <p:cNvCxnSpPr>
            <a:cxnSpLocks/>
          </p:cNvCxnSpPr>
          <p:nvPr userDrawn="1"/>
        </p:nvCxnSpPr>
        <p:spPr>
          <a:xfrm>
            <a:off x="0" y="1420939"/>
            <a:ext cx="9245600" cy="0"/>
          </a:xfrm>
          <a:prstGeom prst="line">
            <a:avLst/>
          </a:prstGeom>
          <a:noFill/>
          <a:ln w="203200">
            <a:solidFill>
              <a:srgbClr val="FFB900">
                <a:alpha val="80000"/>
              </a:srgbClr>
            </a:solidFill>
            <a:beve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EE345B7-A7CF-5C44-5578-0C5F29B214BE}"/>
              </a:ext>
            </a:extLst>
          </p:cNvPr>
          <p:cNvSpPr/>
          <p:nvPr userDrawn="1"/>
        </p:nvSpPr>
        <p:spPr bwMode="auto">
          <a:xfrm flipH="1">
            <a:off x="9143860" y="1319199"/>
            <a:ext cx="203480" cy="20348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B9ECAD-4775-0BD7-737D-0349558B3C8B}"/>
              </a:ext>
            </a:extLst>
          </p:cNvPr>
          <p:cNvSpPr/>
          <p:nvPr userDrawn="1"/>
        </p:nvSpPr>
        <p:spPr bwMode="auto">
          <a:xfrm flipH="1">
            <a:off x="9937016" y="1344356"/>
            <a:ext cx="153166" cy="153166"/>
          </a:xfrm>
          <a:prstGeom prst="ellipse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DA8DF1B7-2E4E-BBE5-1D15-FD0F3A65D221}"/>
              </a:ext>
            </a:extLst>
          </p:cNvPr>
          <p:cNvSpPr/>
          <p:nvPr userDrawn="1"/>
        </p:nvSpPr>
        <p:spPr bwMode="auto">
          <a:xfrm>
            <a:off x="586739" y="1962150"/>
            <a:ext cx="11018521" cy="4895850"/>
          </a:xfrm>
          <a:prstGeom prst="round2SameRect">
            <a:avLst>
              <a:gd name="adj1" fmla="val 8144"/>
              <a:gd name="adj2" fmla="val 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374228-6495-D612-3100-DBE164EDE5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9785" y="2243504"/>
            <a:ext cx="10405872" cy="3675888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37" indent="0" algn="ctr">
              <a:buNone/>
              <a:defRPr lang="en-US" sz="1400" dirty="0"/>
            </a:lvl2pPr>
            <a:lvl3pPr marL="304800" indent="0" algn="ctr">
              <a:buNone/>
              <a:defRPr lang="en-US" sz="1400" dirty="0"/>
            </a:lvl3pPr>
            <a:lvl4pPr marL="452438" indent="0" algn="ctr">
              <a:buNone/>
              <a:defRPr lang="en-US" sz="1200" dirty="0"/>
            </a:lvl4pPr>
            <a:lvl5pPr marL="576262" indent="0" algn="ctr">
              <a:buNone/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113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8" descr="A close-up of a computer chip&#10;&#10;Description automatically generated">
            <a:extLst>
              <a:ext uri="{FF2B5EF4-FFF2-40B4-BE49-F238E27FC236}">
                <a16:creationId xmlns:a16="http://schemas.microsoft.com/office/drawing/2014/main" id="{D79681B6-BD59-25A6-2F16-918F5AB34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19" b="2683"/>
          <a:stretch/>
        </p:blipFill>
        <p:spPr>
          <a:xfrm>
            <a:off x="0" y="0"/>
            <a:ext cx="12192000" cy="67665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B9ED5A-C800-561D-741A-2C226CA9465B}"/>
              </a:ext>
            </a:extLst>
          </p:cNvPr>
          <p:cNvSpPr/>
          <p:nvPr userDrawn="1"/>
        </p:nvSpPr>
        <p:spPr bwMode="auto">
          <a:xfrm>
            <a:off x="-1" y="0"/>
            <a:ext cx="8201026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85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966F369-144D-4995-8ED4-845908A07009}"/>
              </a:ext>
            </a:extLst>
          </p:cNvPr>
          <p:cNvSpPr/>
          <p:nvPr userDrawn="1"/>
        </p:nvSpPr>
        <p:spPr bwMode="auto">
          <a:xfrm>
            <a:off x="577661" y="3957884"/>
            <a:ext cx="274320" cy="4571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10E3615B-9654-3AAF-79E2-254B99F2A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5A44BF-2D62-77D0-BC92-04F000808014}"/>
              </a:ext>
            </a:extLst>
          </p:cNvPr>
          <p:cNvSpPr/>
          <p:nvPr userDrawn="1"/>
        </p:nvSpPr>
        <p:spPr bwMode="auto">
          <a:xfrm rot="5400000">
            <a:off x="6051803" y="717803"/>
            <a:ext cx="91440" cy="12188952"/>
          </a:xfrm>
          <a:prstGeom prst="rect">
            <a:avLst/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18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9EC73-A6A9-CEC5-1C93-0A9CA3F44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206"/>
          <a:stretch/>
        </p:blipFill>
        <p:spPr>
          <a:xfrm>
            <a:off x="0" y="-28350"/>
            <a:ext cx="12192000" cy="6886350"/>
          </a:xfrm>
          <a:prstGeom prst="rect">
            <a:avLst/>
          </a:prstGeom>
        </p:spPr>
      </p:pic>
      <p:pic>
        <p:nvPicPr>
          <p:cNvPr id="46" name="MS logo gray - EMF" descr="Microsoft logo, gray text version">
            <a:extLst>
              <a:ext uri="{FF2B5EF4-FFF2-40B4-BE49-F238E27FC236}">
                <a16:creationId xmlns:a16="http://schemas.microsoft.com/office/drawing/2014/main" id="{B1746B92-570C-AA34-E1EB-E4F282BE2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D7654444-1415-4117-FA3B-5EC44494E9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grpSp>
        <p:nvGrpSpPr>
          <p:cNvPr id="23" name="Graphic 5">
            <a:extLst>
              <a:ext uri="{FF2B5EF4-FFF2-40B4-BE49-F238E27FC236}">
                <a16:creationId xmlns:a16="http://schemas.microsoft.com/office/drawing/2014/main" id="{645E2926-2BF3-E545-BE82-3F90FCBC3B29}"/>
              </a:ext>
            </a:extLst>
          </p:cNvPr>
          <p:cNvGrpSpPr/>
          <p:nvPr userDrawn="1"/>
        </p:nvGrpSpPr>
        <p:grpSpPr>
          <a:xfrm>
            <a:off x="587450" y="2711278"/>
            <a:ext cx="3247665" cy="1627506"/>
            <a:chOff x="587450" y="2711278"/>
            <a:chExt cx="3247665" cy="1627506"/>
          </a:xfrm>
          <a:gradFill>
            <a:gsLst>
              <a:gs pos="36000">
                <a:srgbClr val="DAD9FF"/>
              </a:gs>
              <a:gs pos="85000">
                <a:srgbClr val="EDE4B6"/>
              </a:gs>
            </a:gsLst>
            <a:lin ang="13200000" scaled="0"/>
          </a:gra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672B2C-CED4-35AA-B73C-9860CFB0ADE3}"/>
                </a:ext>
              </a:extLst>
            </p:cNvPr>
            <p:cNvSpPr/>
            <p:nvPr/>
          </p:nvSpPr>
          <p:spPr>
            <a:xfrm>
              <a:off x="587932" y="2753201"/>
              <a:ext cx="615826" cy="573663"/>
            </a:xfrm>
            <a:custGeom>
              <a:avLst/>
              <a:gdLst>
                <a:gd name="connsiteX0" fmla="*/ 615826 w 615826"/>
                <a:gd name="connsiteY0" fmla="*/ 573663 h 573663"/>
                <a:gd name="connsiteX1" fmla="*/ 521380 w 615826"/>
                <a:gd name="connsiteY1" fmla="*/ 573663 h 573663"/>
                <a:gd name="connsiteX2" fmla="*/ 521380 w 615826"/>
                <a:gd name="connsiteY2" fmla="*/ 202384 h 573663"/>
                <a:gd name="connsiteX3" fmla="*/ 526922 w 615826"/>
                <a:gd name="connsiteY3" fmla="*/ 90832 h 573663"/>
                <a:gd name="connsiteX4" fmla="*/ 525356 w 615826"/>
                <a:gd name="connsiteY4" fmla="*/ 90832 h 573663"/>
                <a:gd name="connsiteX5" fmla="*/ 509816 w 615826"/>
                <a:gd name="connsiteY5" fmla="*/ 144801 h 573663"/>
                <a:gd name="connsiteX6" fmla="*/ 338632 w 615826"/>
                <a:gd name="connsiteY6" fmla="*/ 573663 h 573663"/>
                <a:gd name="connsiteX7" fmla="*/ 272978 w 615826"/>
                <a:gd name="connsiteY7" fmla="*/ 573663 h 573663"/>
                <a:gd name="connsiteX8" fmla="*/ 101433 w 615826"/>
                <a:gd name="connsiteY8" fmla="*/ 148054 h 573663"/>
                <a:gd name="connsiteX9" fmla="*/ 86254 w 615826"/>
                <a:gd name="connsiteY9" fmla="*/ 90832 h 573663"/>
                <a:gd name="connsiteX10" fmla="*/ 84688 w 615826"/>
                <a:gd name="connsiteY10" fmla="*/ 90832 h 573663"/>
                <a:gd name="connsiteX11" fmla="*/ 87941 w 615826"/>
                <a:gd name="connsiteY11" fmla="*/ 203228 h 573663"/>
                <a:gd name="connsiteX12" fmla="*/ 87941 w 615826"/>
                <a:gd name="connsiteY12" fmla="*/ 573663 h 573663"/>
                <a:gd name="connsiteX13" fmla="*/ 0 w 615826"/>
                <a:gd name="connsiteY13" fmla="*/ 573663 h 573663"/>
                <a:gd name="connsiteX14" fmla="*/ 0 w 615826"/>
                <a:gd name="connsiteY14" fmla="*/ 0 h 573663"/>
                <a:gd name="connsiteX15" fmla="*/ 133959 w 615826"/>
                <a:gd name="connsiteY15" fmla="*/ 0 h 573663"/>
                <a:gd name="connsiteX16" fmla="*/ 284784 w 615826"/>
                <a:gd name="connsiteY16" fmla="*/ 382000 h 573663"/>
                <a:gd name="connsiteX17" fmla="*/ 307190 w 615826"/>
                <a:gd name="connsiteY17" fmla="*/ 447655 h 573663"/>
                <a:gd name="connsiteX18" fmla="*/ 309238 w 615826"/>
                <a:gd name="connsiteY18" fmla="*/ 447655 h 573663"/>
                <a:gd name="connsiteX19" fmla="*/ 333211 w 615826"/>
                <a:gd name="connsiteY19" fmla="*/ 380434 h 573663"/>
                <a:gd name="connsiteX20" fmla="*/ 486686 w 615826"/>
                <a:gd name="connsiteY20" fmla="*/ 0 h 573663"/>
                <a:gd name="connsiteX21" fmla="*/ 615826 w 615826"/>
                <a:gd name="connsiteY21" fmla="*/ 0 h 573663"/>
                <a:gd name="connsiteX22" fmla="*/ 615826 w 615826"/>
                <a:gd name="connsiteY22" fmla="*/ 573663 h 57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5826" h="573663">
                  <a:moveTo>
                    <a:pt x="615826" y="573663"/>
                  </a:moveTo>
                  <a:lnTo>
                    <a:pt x="521380" y="573663"/>
                  </a:lnTo>
                  <a:lnTo>
                    <a:pt x="521380" y="202384"/>
                  </a:lnTo>
                  <a:cubicBezTo>
                    <a:pt x="521380" y="172027"/>
                    <a:pt x="523187" y="134802"/>
                    <a:pt x="526922" y="90832"/>
                  </a:cubicBezTo>
                  <a:lnTo>
                    <a:pt x="525356" y="90832"/>
                  </a:lnTo>
                  <a:cubicBezTo>
                    <a:pt x="519453" y="115889"/>
                    <a:pt x="514273" y="133959"/>
                    <a:pt x="509816" y="144801"/>
                  </a:cubicBezTo>
                  <a:lnTo>
                    <a:pt x="338632" y="573663"/>
                  </a:lnTo>
                  <a:lnTo>
                    <a:pt x="272978" y="573663"/>
                  </a:lnTo>
                  <a:lnTo>
                    <a:pt x="101433" y="148054"/>
                  </a:lnTo>
                  <a:cubicBezTo>
                    <a:pt x="96614" y="135525"/>
                    <a:pt x="91555" y="116491"/>
                    <a:pt x="86254" y="90832"/>
                  </a:cubicBezTo>
                  <a:lnTo>
                    <a:pt x="84688" y="90832"/>
                  </a:lnTo>
                  <a:cubicBezTo>
                    <a:pt x="86857" y="113721"/>
                    <a:pt x="87941" y="151186"/>
                    <a:pt x="87941" y="203228"/>
                  </a:cubicBezTo>
                  <a:lnTo>
                    <a:pt x="87941" y="573663"/>
                  </a:lnTo>
                  <a:lnTo>
                    <a:pt x="0" y="573663"/>
                  </a:lnTo>
                  <a:lnTo>
                    <a:pt x="0" y="0"/>
                  </a:lnTo>
                  <a:lnTo>
                    <a:pt x="133959" y="0"/>
                  </a:lnTo>
                  <a:lnTo>
                    <a:pt x="284784" y="382000"/>
                  </a:lnTo>
                  <a:cubicBezTo>
                    <a:pt x="296228" y="411394"/>
                    <a:pt x="303697" y="433199"/>
                    <a:pt x="307190" y="447655"/>
                  </a:cubicBezTo>
                  <a:lnTo>
                    <a:pt x="309238" y="447655"/>
                  </a:lnTo>
                  <a:cubicBezTo>
                    <a:pt x="319117" y="417538"/>
                    <a:pt x="327067" y="395131"/>
                    <a:pt x="333211" y="380434"/>
                  </a:cubicBezTo>
                  <a:lnTo>
                    <a:pt x="486686" y="0"/>
                  </a:lnTo>
                  <a:lnTo>
                    <a:pt x="615826" y="0"/>
                  </a:lnTo>
                  <a:lnTo>
                    <a:pt x="615826" y="573663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E2F888A-248D-2A4B-EC21-5E85D622846D}"/>
                </a:ext>
              </a:extLst>
            </p:cNvPr>
            <p:cNvSpPr/>
            <p:nvPr/>
          </p:nvSpPr>
          <p:spPr>
            <a:xfrm>
              <a:off x="1285194" y="2725734"/>
              <a:ext cx="111552" cy="601129"/>
            </a:xfrm>
            <a:custGeom>
              <a:avLst/>
              <a:gdLst>
                <a:gd name="connsiteX0" fmla="*/ 55174 w 111552"/>
                <a:gd name="connsiteY0" fmla="*/ 105529 h 601129"/>
                <a:gd name="connsiteX1" fmla="*/ 16143 w 111552"/>
                <a:gd name="connsiteY1" fmla="*/ 90712 h 601129"/>
                <a:gd name="connsiteX2" fmla="*/ 0 w 111552"/>
                <a:gd name="connsiteY2" fmla="*/ 53126 h 601129"/>
                <a:gd name="connsiteX3" fmla="*/ 16143 w 111552"/>
                <a:gd name="connsiteY3" fmla="*/ 15179 h 601129"/>
                <a:gd name="connsiteX4" fmla="*/ 55174 w 111552"/>
                <a:gd name="connsiteY4" fmla="*/ 0 h 601129"/>
                <a:gd name="connsiteX5" fmla="*/ 95169 w 111552"/>
                <a:gd name="connsiteY5" fmla="*/ 15179 h 601129"/>
                <a:gd name="connsiteX6" fmla="*/ 111552 w 111552"/>
                <a:gd name="connsiteY6" fmla="*/ 53126 h 601129"/>
                <a:gd name="connsiteX7" fmla="*/ 95169 w 111552"/>
                <a:gd name="connsiteY7" fmla="*/ 90109 h 601129"/>
                <a:gd name="connsiteX8" fmla="*/ 55174 w 111552"/>
                <a:gd name="connsiteY8" fmla="*/ 105529 h 601129"/>
                <a:gd name="connsiteX9" fmla="*/ 101192 w 111552"/>
                <a:gd name="connsiteY9" fmla="*/ 601130 h 601129"/>
                <a:gd name="connsiteX10" fmla="*/ 8433 w 111552"/>
                <a:gd name="connsiteY10" fmla="*/ 601130 h 601129"/>
                <a:gd name="connsiteX11" fmla="*/ 8433 w 111552"/>
                <a:gd name="connsiteY11" fmla="*/ 191542 h 601129"/>
                <a:gd name="connsiteX12" fmla="*/ 101192 w 111552"/>
                <a:gd name="connsiteY12" fmla="*/ 191542 h 601129"/>
                <a:gd name="connsiteX13" fmla="*/ 101192 w 111552"/>
                <a:gd name="connsiteY13" fmla="*/ 601130 h 60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552" h="601129">
                  <a:moveTo>
                    <a:pt x="55174" y="105529"/>
                  </a:moveTo>
                  <a:cubicBezTo>
                    <a:pt x="39995" y="105529"/>
                    <a:pt x="26985" y="100590"/>
                    <a:pt x="16143" y="90712"/>
                  </a:cubicBezTo>
                  <a:cubicBezTo>
                    <a:pt x="5301" y="80833"/>
                    <a:pt x="0" y="68305"/>
                    <a:pt x="0" y="53126"/>
                  </a:cubicBezTo>
                  <a:cubicBezTo>
                    <a:pt x="0" y="37947"/>
                    <a:pt x="5421" y="25298"/>
                    <a:pt x="16143" y="15179"/>
                  </a:cubicBezTo>
                  <a:cubicBezTo>
                    <a:pt x="26985" y="5060"/>
                    <a:pt x="39995" y="0"/>
                    <a:pt x="55174" y="0"/>
                  </a:cubicBezTo>
                  <a:cubicBezTo>
                    <a:pt x="70955" y="0"/>
                    <a:pt x="84206" y="5060"/>
                    <a:pt x="95169" y="15179"/>
                  </a:cubicBezTo>
                  <a:cubicBezTo>
                    <a:pt x="106131" y="25298"/>
                    <a:pt x="111552" y="37947"/>
                    <a:pt x="111552" y="53126"/>
                  </a:cubicBezTo>
                  <a:cubicBezTo>
                    <a:pt x="111552" y="67582"/>
                    <a:pt x="106131" y="79870"/>
                    <a:pt x="95169" y="90109"/>
                  </a:cubicBezTo>
                  <a:cubicBezTo>
                    <a:pt x="84327" y="100349"/>
                    <a:pt x="70955" y="105529"/>
                    <a:pt x="55174" y="105529"/>
                  </a:cubicBezTo>
                  <a:close/>
                  <a:moveTo>
                    <a:pt x="101192" y="601130"/>
                  </a:moveTo>
                  <a:lnTo>
                    <a:pt x="8433" y="601130"/>
                  </a:lnTo>
                  <a:lnTo>
                    <a:pt x="8433" y="191542"/>
                  </a:lnTo>
                  <a:lnTo>
                    <a:pt x="101192" y="191542"/>
                  </a:lnTo>
                  <a:lnTo>
                    <a:pt x="101192" y="601130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A87E87-0AF4-EC8E-83C6-6C0C66F3DF29}"/>
                </a:ext>
              </a:extLst>
            </p:cNvPr>
            <p:cNvSpPr/>
            <p:nvPr/>
          </p:nvSpPr>
          <p:spPr>
            <a:xfrm>
              <a:off x="1456618" y="2907519"/>
              <a:ext cx="319959" cy="428861"/>
            </a:xfrm>
            <a:custGeom>
              <a:avLst/>
              <a:gdLst>
                <a:gd name="connsiteX0" fmla="*/ 319598 w 319959"/>
                <a:gd name="connsiteY0" fmla="*/ 400432 h 428861"/>
                <a:gd name="connsiteX1" fmla="*/ 203227 w 319959"/>
                <a:gd name="connsiteY1" fmla="*/ 428862 h 428861"/>
                <a:gd name="connsiteX2" fmla="*/ 56017 w 319959"/>
                <a:gd name="connsiteY2" fmla="*/ 371881 h 428861"/>
                <a:gd name="connsiteX3" fmla="*/ 0 w 319959"/>
                <a:gd name="connsiteY3" fmla="*/ 224068 h 428861"/>
                <a:gd name="connsiteX4" fmla="*/ 60233 w 319959"/>
                <a:gd name="connsiteY4" fmla="*/ 61438 h 428861"/>
                <a:gd name="connsiteX5" fmla="*/ 221177 w 319959"/>
                <a:gd name="connsiteY5" fmla="*/ 0 h 428861"/>
                <a:gd name="connsiteX6" fmla="*/ 319960 w 319959"/>
                <a:gd name="connsiteY6" fmla="*/ 19636 h 428861"/>
                <a:gd name="connsiteX7" fmla="*/ 319960 w 319959"/>
                <a:gd name="connsiteY7" fmla="*/ 106011 h 428861"/>
                <a:gd name="connsiteX8" fmla="*/ 228767 w 319959"/>
                <a:gd name="connsiteY8" fmla="*/ 73967 h 428861"/>
                <a:gd name="connsiteX9" fmla="*/ 132393 w 319959"/>
                <a:gd name="connsiteY9" fmla="*/ 113721 h 428861"/>
                <a:gd name="connsiteX10" fmla="*/ 94807 w 319959"/>
                <a:gd name="connsiteY10" fmla="*/ 217924 h 428861"/>
                <a:gd name="connsiteX11" fmla="*/ 130225 w 319959"/>
                <a:gd name="connsiteY11" fmla="*/ 318273 h 428861"/>
                <a:gd name="connsiteX12" fmla="*/ 225273 w 319959"/>
                <a:gd name="connsiteY12" fmla="*/ 355016 h 428861"/>
                <a:gd name="connsiteX13" fmla="*/ 319719 w 319959"/>
                <a:gd name="connsiteY13" fmla="*/ 319358 h 428861"/>
                <a:gd name="connsiteX14" fmla="*/ 319719 w 319959"/>
                <a:gd name="connsiteY14" fmla="*/ 400432 h 42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959" h="428861">
                  <a:moveTo>
                    <a:pt x="319598" y="400432"/>
                  </a:moveTo>
                  <a:cubicBezTo>
                    <a:pt x="286832" y="419345"/>
                    <a:pt x="248041" y="428862"/>
                    <a:pt x="203227" y="428862"/>
                  </a:cubicBezTo>
                  <a:cubicBezTo>
                    <a:pt x="142392" y="428862"/>
                    <a:pt x="93362" y="409828"/>
                    <a:pt x="56017" y="371881"/>
                  </a:cubicBezTo>
                  <a:cubicBezTo>
                    <a:pt x="18672" y="333934"/>
                    <a:pt x="0" y="284663"/>
                    <a:pt x="0" y="224068"/>
                  </a:cubicBezTo>
                  <a:cubicBezTo>
                    <a:pt x="0" y="156607"/>
                    <a:pt x="20118" y="102397"/>
                    <a:pt x="60233" y="61438"/>
                  </a:cubicBezTo>
                  <a:cubicBezTo>
                    <a:pt x="100349" y="20479"/>
                    <a:pt x="154077" y="0"/>
                    <a:pt x="221177" y="0"/>
                  </a:cubicBezTo>
                  <a:cubicBezTo>
                    <a:pt x="258522" y="0"/>
                    <a:pt x="291409" y="6505"/>
                    <a:pt x="319960" y="19636"/>
                  </a:cubicBezTo>
                  <a:lnTo>
                    <a:pt x="319960" y="106011"/>
                  </a:lnTo>
                  <a:cubicBezTo>
                    <a:pt x="291409" y="84688"/>
                    <a:pt x="261052" y="73967"/>
                    <a:pt x="228767" y="73967"/>
                  </a:cubicBezTo>
                  <a:cubicBezTo>
                    <a:pt x="189615" y="73967"/>
                    <a:pt x="157450" y="87218"/>
                    <a:pt x="132393" y="113721"/>
                  </a:cubicBezTo>
                  <a:cubicBezTo>
                    <a:pt x="107336" y="140223"/>
                    <a:pt x="94807" y="175038"/>
                    <a:pt x="94807" y="217924"/>
                  </a:cubicBezTo>
                  <a:cubicBezTo>
                    <a:pt x="94807" y="260329"/>
                    <a:pt x="106613" y="293819"/>
                    <a:pt x="130225" y="318273"/>
                  </a:cubicBezTo>
                  <a:cubicBezTo>
                    <a:pt x="153836" y="342849"/>
                    <a:pt x="185519" y="355016"/>
                    <a:pt x="225273" y="355016"/>
                  </a:cubicBezTo>
                  <a:cubicBezTo>
                    <a:pt x="258642" y="355016"/>
                    <a:pt x="290084" y="343210"/>
                    <a:pt x="319719" y="319358"/>
                  </a:cubicBezTo>
                  <a:lnTo>
                    <a:pt x="319719" y="400432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42DEA2-F06C-7D8F-1991-3247239BC659}"/>
                </a:ext>
              </a:extLst>
            </p:cNvPr>
            <p:cNvSpPr/>
            <p:nvPr/>
          </p:nvSpPr>
          <p:spPr>
            <a:xfrm>
              <a:off x="1860062" y="2910048"/>
              <a:ext cx="237560" cy="416694"/>
            </a:xfrm>
            <a:custGeom>
              <a:avLst/>
              <a:gdLst>
                <a:gd name="connsiteX0" fmla="*/ 237561 w 237560"/>
                <a:gd name="connsiteY0" fmla="*/ 95530 h 416694"/>
                <a:gd name="connsiteX1" fmla="*/ 189133 w 237560"/>
                <a:gd name="connsiteY1" fmla="*/ 82279 h 416694"/>
                <a:gd name="connsiteX2" fmla="*/ 120346 w 237560"/>
                <a:gd name="connsiteY2" fmla="*/ 119503 h 416694"/>
                <a:gd name="connsiteX3" fmla="*/ 92759 w 237560"/>
                <a:gd name="connsiteY3" fmla="*/ 220695 h 416694"/>
                <a:gd name="connsiteX4" fmla="*/ 92759 w 237560"/>
                <a:gd name="connsiteY4" fmla="*/ 416695 h 416694"/>
                <a:gd name="connsiteX5" fmla="*/ 0 w 237560"/>
                <a:gd name="connsiteY5" fmla="*/ 416695 h 416694"/>
                <a:gd name="connsiteX6" fmla="*/ 0 w 237560"/>
                <a:gd name="connsiteY6" fmla="*/ 7108 h 416694"/>
                <a:gd name="connsiteX7" fmla="*/ 92759 w 237560"/>
                <a:gd name="connsiteY7" fmla="*/ 7108 h 416694"/>
                <a:gd name="connsiteX8" fmla="*/ 92759 w 237560"/>
                <a:gd name="connsiteY8" fmla="*/ 91555 h 416694"/>
                <a:gd name="connsiteX9" fmla="*/ 94326 w 237560"/>
                <a:gd name="connsiteY9" fmla="*/ 91555 h 416694"/>
                <a:gd name="connsiteX10" fmla="*/ 136127 w 237560"/>
                <a:gd name="connsiteY10" fmla="*/ 24214 h 416694"/>
                <a:gd name="connsiteX11" fmla="*/ 199132 w 237560"/>
                <a:gd name="connsiteY11" fmla="*/ 0 h 416694"/>
                <a:gd name="connsiteX12" fmla="*/ 237561 w 237560"/>
                <a:gd name="connsiteY12" fmla="*/ 7589 h 416694"/>
                <a:gd name="connsiteX13" fmla="*/ 237561 w 237560"/>
                <a:gd name="connsiteY13" fmla="*/ 95530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560" h="416694">
                  <a:moveTo>
                    <a:pt x="237561" y="95530"/>
                  </a:moveTo>
                  <a:cubicBezTo>
                    <a:pt x="226357" y="86736"/>
                    <a:pt x="210215" y="82279"/>
                    <a:pt x="189133" y="82279"/>
                  </a:cubicBezTo>
                  <a:cubicBezTo>
                    <a:pt x="161666" y="82279"/>
                    <a:pt x="138778" y="94687"/>
                    <a:pt x="120346" y="119503"/>
                  </a:cubicBezTo>
                  <a:cubicBezTo>
                    <a:pt x="101915" y="144319"/>
                    <a:pt x="92759" y="178050"/>
                    <a:pt x="92759" y="220695"/>
                  </a:cubicBezTo>
                  <a:lnTo>
                    <a:pt x="92759" y="416695"/>
                  </a:lnTo>
                  <a:lnTo>
                    <a:pt x="0" y="416695"/>
                  </a:lnTo>
                  <a:lnTo>
                    <a:pt x="0" y="7108"/>
                  </a:lnTo>
                  <a:lnTo>
                    <a:pt x="92759" y="7108"/>
                  </a:lnTo>
                  <a:lnTo>
                    <a:pt x="92759" y="91555"/>
                  </a:lnTo>
                  <a:lnTo>
                    <a:pt x="94326" y="91555"/>
                  </a:lnTo>
                  <a:cubicBezTo>
                    <a:pt x="103361" y="62763"/>
                    <a:pt x="117335" y="40356"/>
                    <a:pt x="136127" y="24214"/>
                  </a:cubicBezTo>
                  <a:cubicBezTo>
                    <a:pt x="154920" y="8071"/>
                    <a:pt x="175881" y="0"/>
                    <a:pt x="199132" y="0"/>
                  </a:cubicBezTo>
                  <a:cubicBezTo>
                    <a:pt x="215877" y="0"/>
                    <a:pt x="228766" y="2530"/>
                    <a:pt x="237561" y="7589"/>
                  </a:cubicBezTo>
                  <a:lnTo>
                    <a:pt x="237561" y="95530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B5BBBA-E482-0316-5063-BC87E26F842D}"/>
                </a:ext>
              </a:extLst>
            </p:cNvPr>
            <p:cNvSpPr/>
            <p:nvPr/>
          </p:nvSpPr>
          <p:spPr>
            <a:xfrm>
              <a:off x="2113765" y="2907760"/>
              <a:ext cx="421272" cy="428620"/>
            </a:xfrm>
            <a:custGeom>
              <a:avLst/>
              <a:gdLst>
                <a:gd name="connsiteX0" fmla="*/ 208046 w 421272"/>
                <a:gd name="connsiteY0" fmla="*/ 428621 h 428620"/>
                <a:gd name="connsiteX1" fmla="*/ 56619 w 421272"/>
                <a:gd name="connsiteY1" fmla="*/ 371279 h 428620"/>
                <a:gd name="connsiteX2" fmla="*/ 0 w 421272"/>
                <a:gd name="connsiteY2" fmla="*/ 219129 h 428620"/>
                <a:gd name="connsiteX3" fmla="*/ 59029 w 421272"/>
                <a:gd name="connsiteY3" fmla="*/ 57945 h 428620"/>
                <a:gd name="connsiteX4" fmla="*/ 218045 w 421272"/>
                <a:gd name="connsiteY4" fmla="*/ 0 h 428620"/>
                <a:gd name="connsiteX5" fmla="*/ 367665 w 421272"/>
                <a:gd name="connsiteY5" fmla="*/ 56378 h 428620"/>
                <a:gd name="connsiteX6" fmla="*/ 421273 w 421272"/>
                <a:gd name="connsiteY6" fmla="*/ 212744 h 428620"/>
                <a:gd name="connsiteX7" fmla="*/ 363448 w 421272"/>
                <a:gd name="connsiteY7" fmla="*/ 369713 h 428620"/>
                <a:gd name="connsiteX8" fmla="*/ 208046 w 421272"/>
                <a:gd name="connsiteY8" fmla="*/ 428621 h 428620"/>
                <a:gd name="connsiteX9" fmla="*/ 212503 w 421272"/>
                <a:gd name="connsiteY9" fmla="*/ 73846 h 428620"/>
                <a:gd name="connsiteX10" fmla="*/ 126490 w 421272"/>
                <a:gd name="connsiteY10" fmla="*/ 111793 h 428620"/>
                <a:gd name="connsiteX11" fmla="*/ 94928 w 421272"/>
                <a:gd name="connsiteY11" fmla="*/ 216599 h 428620"/>
                <a:gd name="connsiteX12" fmla="*/ 126972 w 421272"/>
                <a:gd name="connsiteY12" fmla="*/ 318032 h 428620"/>
                <a:gd name="connsiteX13" fmla="*/ 212624 w 421272"/>
                <a:gd name="connsiteY13" fmla="*/ 355016 h 428620"/>
                <a:gd name="connsiteX14" fmla="*/ 296830 w 421272"/>
                <a:gd name="connsiteY14" fmla="*/ 318635 h 428620"/>
                <a:gd name="connsiteX15" fmla="*/ 326224 w 421272"/>
                <a:gd name="connsiteY15" fmla="*/ 215033 h 428620"/>
                <a:gd name="connsiteX16" fmla="*/ 296830 w 421272"/>
                <a:gd name="connsiteY16" fmla="*/ 110589 h 428620"/>
                <a:gd name="connsiteX17" fmla="*/ 212503 w 421272"/>
                <a:gd name="connsiteY17" fmla="*/ 73846 h 4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1272" h="428620">
                  <a:moveTo>
                    <a:pt x="208046" y="428621"/>
                  </a:moveTo>
                  <a:cubicBezTo>
                    <a:pt x="144801" y="428621"/>
                    <a:pt x="94326" y="409467"/>
                    <a:pt x="56619" y="371279"/>
                  </a:cubicBezTo>
                  <a:cubicBezTo>
                    <a:pt x="18913" y="332970"/>
                    <a:pt x="0" y="282254"/>
                    <a:pt x="0" y="219129"/>
                  </a:cubicBezTo>
                  <a:cubicBezTo>
                    <a:pt x="0" y="150343"/>
                    <a:pt x="19636" y="96614"/>
                    <a:pt x="59029" y="57945"/>
                  </a:cubicBezTo>
                  <a:cubicBezTo>
                    <a:pt x="98301" y="19275"/>
                    <a:pt x="151306" y="0"/>
                    <a:pt x="218045" y="0"/>
                  </a:cubicBezTo>
                  <a:cubicBezTo>
                    <a:pt x="282013" y="0"/>
                    <a:pt x="331886" y="18793"/>
                    <a:pt x="367665" y="56378"/>
                  </a:cubicBezTo>
                  <a:cubicBezTo>
                    <a:pt x="403443" y="93964"/>
                    <a:pt x="421273" y="146126"/>
                    <a:pt x="421273" y="212744"/>
                  </a:cubicBezTo>
                  <a:cubicBezTo>
                    <a:pt x="421273" y="278037"/>
                    <a:pt x="401998" y="330441"/>
                    <a:pt x="363448" y="369713"/>
                  </a:cubicBezTo>
                  <a:cubicBezTo>
                    <a:pt x="324899" y="408985"/>
                    <a:pt x="273219" y="428621"/>
                    <a:pt x="208046" y="428621"/>
                  </a:cubicBezTo>
                  <a:close/>
                  <a:moveTo>
                    <a:pt x="212503" y="73846"/>
                  </a:moveTo>
                  <a:cubicBezTo>
                    <a:pt x="176243" y="73846"/>
                    <a:pt x="147572" y="86495"/>
                    <a:pt x="126490" y="111793"/>
                  </a:cubicBezTo>
                  <a:cubicBezTo>
                    <a:pt x="105408" y="137091"/>
                    <a:pt x="94928" y="172027"/>
                    <a:pt x="94928" y="216599"/>
                  </a:cubicBezTo>
                  <a:cubicBezTo>
                    <a:pt x="94928" y="259486"/>
                    <a:pt x="105649" y="293337"/>
                    <a:pt x="126972" y="318032"/>
                  </a:cubicBezTo>
                  <a:cubicBezTo>
                    <a:pt x="148295" y="342728"/>
                    <a:pt x="176845" y="355016"/>
                    <a:pt x="212624" y="355016"/>
                  </a:cubicBezTo>
                  <a:cubicBezTo>
                    <a:pt x="249125" y="355016"/>
                    <a:pt x="277194" y="342849"/>
                    <a:pt x="296830" y="318635"/>
                  </a:cubicBezTo>
                  <a:cubicBezTo>
                    <a:pt x="316466" y="294421"/>
                    <a:pt x="326224" y="259847"/>
                    <a:pt x="326224" y="215033"/>
                  </a:cubicBezTo>
                  <a:cubicBezTo>
                    <a:pt x="326224" y="169979"/>
                    <a:pt x="316466" y="135164"/>
                    <a:pt x="296830" y="110589"/>
                  </a:cubicBezTo>
                  <a:cubicBezTo>
                    <a:pt x="277074" y="86134"/>
                    <a:pt x="249005" y="73846"/>
                    <a:pt x="212503" y="73846"/>
                  </a:cubicBez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4F5784C-6467-CFC5-E02D-47B7CD402849}"/>
                </a:ext>
              </a:extLst>
            </p:cNvPr>
            <p:cNvSpPr/>
            <p:nvPr/>
          </p:nvSpPr>
          <p:spPr>
            <a:xfrm>
              <a:off x="2579249" y="2907519"/>
              <a:ext cx="290686" cy="428861"/>
            </a:xfrm>
            <a:custGeom>
              <a:avLst/>
              <a:gdLst>
                <a:gd name="connsiteX0" fmla="*/ 0 w 290686"/>
                <a:gd name="connsiteY0" fmla="*/ 406455 h 428861"/>
                <a:gd name="connsiteX1" fmla="*/ 0 w 290686"/>
                <a:gd name="connsiteY1" fmla="*/ 320442 h 428861"/>
                <a:gd name="connsiteX2" fmla="*/ 114805 w 290686"/>
                <a:gd name="connsiteY2" fmla="*/ 360075 h 428861"/>
                <a:gd name="connsiteX3" fmla="*/ 198770 w 290686"/>
                <a:gd name="connsiteY3" fmla="*/ 310443 h 428861"/>
                <a:gd name="connsiteX4" fmla="*/ 191542 w 290686"/>
                <a:gd name="connsiteY4" fmla="*/ 286591 h 428861"/>
                <a:gd name="connsiteX5" fmla="*/ 172147 w 290686"/>
                <a:gd name="connsiteY5" fmla="*/ 269243 h 428861"/>
                <a:gd name="connsiteX6" fmla="*/ 143355 w 290686"/>
                <a:gd name="connsiteY6" fmla="*/ 255631 h 428861"/>
                <a:gd name="connsiteX7" fmla="*/ 106372 w 290686"/>
                <a:gd name="connsiteY7" fmla="*/ 242018 h 428861"/>
                <a:gd name="connsiteX8" fmla="*/ 60956 w 290686"/>
                <a:gd name="connsiteY8" fmla="*/ 220816 h 428861"/>
                <a:gd name="connsiteX9" fmla="*/ 27346 w 290686"/>
                <a:gd name="connsiteY9" fmla="*/ 195397 h 428861"/>
                <a:gd name="connsiteX10" fmla="*/ 7107 w 290686"/>
                <a:gd name="connsiteY10" fmla="*/ 163233 h 428861"/>
                <a:gd name="connsiteX11" fmla="*/ 361 w 290686"/>
                <a:gd name="connsiteY11" fmla="*/ 121190 h 428861"/>
                <a:gd name="connsiteX12" fmla="*/ 14336 w 290686"/>
                <a:gd name="connsiteY12" fmla="*/ 69027 h 428861"/>
                <a:gd name="connsiteX13" fmla="*/ 51921 w 290686"/>
                <a:gd name="connsiteY13" fmla="*/ 31080 h 428861"/>
                <a:gd name="connsiteX14" fmla="*/ 105529 w 290686"/>
                <a:gd name="connsiteY14" fmla="*/ 7830 h 428861"/>
                <a:gd name="connsiteX15" fmla="*/ 167569 w 290686"/>
                <a:gd name="connsiteY15" fmla="*/ 0 h 428861"/>
                <a:gd name="connsiteX16" fmla="*/ 269123 w 290686"/>
                <a:gd name="connsiteY16" fmla="*/ 17227 h 428861"/>
                <a:gd name="connsiteX17" fmla="*/ 269123 w 290686"/>
                <a:gd name="connsiteY17" fmla="*/ 98421 h 428861"/>
                <a:gd name="connsiteX18" fmla="*/ 169979 w 290686"/>
                <a:gd name="connsiteY18" fmla="*/ 68787 h 428861"/>
                <a:gd name="connsiteX19" fmla="*/ 138175 w 290686"/>
                <a:gd name="connsiteY19" fmla="*/ 72401 h 428861"/>
                <a:gd name="connsiteX20" fmla="*/ 113962 w 290686"/>
                <a:gd name="connsiteY20" fmla="*/ 82399 h 428861"/>
                <a:gd name="connsiteX21" fmla="*/ 98421 w 290686"/>
                <a:gd name="connsiteY21" fmla="*/ 97819 h 428861"/>
                <a:gd name="connsiteX22" fmla="*/ 92880 w 290686"/>
                <a:gd name="connsiteY22" fmla="*/ 117576 h 428861"/>
                <a:gd name="connsiteX23" fmla="*/ 98421 w 290686"/>
                <a:gd name="connsiteY23" fmla="*/ 139982 h 428861"/>
                <a:gd name="connsiteX24" fmla="*/ 115046 w 290686"/>
                <a:gd name="connsiteY24" fmla="*/ 156125 h 428861"/>
                <a:gd name="connsiteX25" fmla="*/ 141428 w 290686"/>
                <a:gd name="connsiteY25" fmla="*/ 168895 h 428861"/>
                <a:gd name="connsiteX26" fmla="*/ 176845 w 290686"/>
                <a:gd name="connsiteY26" fmla="*/ 181544 h 428861"/>
                <a:gd name="connsiteX27" fmla="*/ 224189 w 290686"/>
                <a:gd name="connsiteY27" fmla="*/ 203589 h 428861"/>
                <a:gd name="connsiteX28" fmla="*/ 259967 w 290686"/>
                <a:gd name="connsiteY28" fmla="*/ 229007 h 428861"/>
                <a:gd name="connsiteX29" fmla="*/ 282736 w 290686"/>
                <a:gd name="connsiteY29" fmla="*/ 261774 h 428861"/>
                <a:gd name="connsiteX30" fmla="*/ 290687 w 290686"/>
                <a:gd name="connsiteY30" fmla="*/ 305986 h 428861"/>
                <a:gd name="connsiteX31" fmla="*/ 276230 w 290686"/>
                <a:gd name="connsiteY31" fmla="*/ 360437 h 428861"/>
                <a:gd name="connsiteX32" fmla="*/ 237801 w 290686"/>
                <a:gd name="connsiteY32" fmla="*/ 398866 h 428861"/>
                <a:gd name="connsiteX33" fmla="*/ 182387 w 290686"/>
                <a:gd name="connsiteY33" fmla="*/ 421513 h 428861"/>
                <a:gd name="connsiteX34" fmla="*/ 116130 w 290686"/>
                <a:gd name="connsiteY34" fmla="*/ 428862 h 428861"/>
                <a:gd name="connsiteX35" fmla="*/ 0 w 290686"/>
                <a:gd name="connsiteY35" fmla="*/ 406455 h 42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0686" h="428861">
                  <a:moveTo>
                    <a:pt x="0" y="406455"/>
                  </a:moveTo>
                  <a:lnTo>
                    <a:pt x="0" y="320442"/>
                  </a:lnTo>
                  <a:cubicBezTo>
                    <a:pt x="34695" y="346824"/>
                    <a:pt x="72882" y="360075"/>
                    <a:pt x="114805" y="360075"/>
                  </a:cubicBezTo>
                  <a:cubicBezTo>
                    <a:pt x="170822" y="360075"/>
                    <a:pt x="198770" y="343571"/>
                    <a:pt x="198770" y="310443"/>
                  </a:cubicBezTo>
                  <a:cubicBezTo>
                    <a:pt x="198770" y="301167"/>
                    <a:pt x="196361" y="293216"/>
                    <a:pt x="191542" y="286591"/>
                  </a:cubicBezTo>
                  <a:cubicBezTo>
                    <a:pt x="186724" y="280085"/>
                    <a:pt x="180218" y="274303"/>
                    <a:pt x="172147" y="269243"/>
                  </a:cubicBezTo>
                  <a:cubicBezTo>
                    <a:pt x="163955" y="264184"/>
                    <a:pt x="154438" y="259606"/>
                    <a:pt x="143355" y="255631"/>
                  </a:cubicBezTo>
                  <a:cubicBezTo>
                    <a:pt x="132273" y="251655"/>
                    <a:pt x="119985" y="247077"/>
                    <a:pt x="106372" y="242018"/>
                  </a:cubicBezTo>
                  <a:cubicBezTo>
                    <a:pt x="89627" y="235392"/>
                    <a:pt x="74448" y="228285"/>
                    <a:pt x="60956" y="220816"/>
                  </a:cubicBezTo>
                  <a:cubicBezTo>
                    <a:pt x="47464" y="213347"/>
                    <a:pt x="36260" y="204914"/>
                    <a:pt x="27346" y="195397"/>
                  </a:cubicBezTo>
                  <a:cubicBezTo>
                    <a:pt x="18431" y="185880"/>
                    <a:pt x="11685" y="175159"/>
                    <a:pt x="7107" y="163233"/>
                  </a:cubicBezTo>
                  <a:cubicBezTo>
                    <a:pt x="2530" y="151186"/>
                    <a:pt x="361" y="137212"/>
                    <a:pt x="361" y="121190"/>
                  </a:cubicBezTo>
                  <a:cubicBezTo>
                    <a:pt x="361" y="101433"/>
                    <a:pt x="5060" y="84086"/>
                    <a:pt x="14336" y="69027"/>
                  </a:cubicBezTo>
                  <a:cubicBezTo>
                    <a:pt x="23611" y="53969"/>
                    <a:pt x="36140" y="41320"/>
                    <a:pt x="51921" y="31080"/>
                  </a:cubicBezTo>
                  <a:cubicBezTo>
                    <a:pt x="67702" y="20841"/>
                    <a:pt x="85531" y="13131"/>
                    <a:pt x="105529" y="7830"/>
                  </a:cubicBezTo>
                  <a:cubicBezTo>
                    <a:pt x="125526" y="2530"/>
                    <a:pt x="146247" y="0"/>
                    <a:pt x="167569" y="0"/>
                  </a:cubicBezTo>
                  <a:cubicBezTo>
                    <a:pt x="205396" y="0"/>
                    <a:pt x="239247" y="5782"/>
                    <a:pt x="269123" y="17227"/>
                  </a:cubicBezTo>
                  <a:lnTo>
                    <a:pt x="269123" y="98421"/>
                  </a:lnTo>
                  <a:cubicBezTo>
                    <a:pt x="240331" y="78665"/>
                    <a:pt x="207203" y="68787"/>
                    <a:pt x="169979" y="68787"/>
                  </a:cubicBezTo>
                  <a:cubicBezTo>
                    <a:pt x="158293" y="68787"/>
                    <a:pt x="147692" y="69991"/>
                    <a:pt x="138175" y="72401"/>
                  </a:cubicBezTo>
                  <a:cubicBezTo>
                    <a:pt x="128658" y="74810"/>
                    <a:pt x="120587" y="78183"/>
                    <a:pt x="113962" y="82399"/>
                  </a:cubicBezTo>
                  <a:cubicBezTo>
                    <a:pt x="107336" y="86616"/>
                    <a:pt x="102035" y="91796"/>
                    <a:pt x="98421" y="97819"/>
                  </a:cubicBezTo>
                  <a:cubicBezTo>
                    <a:pt x="94687" y="103842"/>
                    <a:pt x="92880" y="110468"/>
                    <a:pt x="92880" y="117576"/>
                  </a:cubicBezTo>
                  <a:cubicBezTo>
                    <a:pt x="92880" y="126370"/>
                    <a:pt x="94687" y="133839"/>
                    <a:pt x="98421" y="139982"/>
                  </a:cubicBezTo>
                  <a:cubicBezTo>
                    <a:pt x="102156" y="146126"/>
                    <a:pt x="107697" y="151547"/>
                    <a:pt x="115046" y="156125"/>
                  </a:cubicBezTo>
                  <a:cubicBezTo>
                    <a:pt x="122394" y="160823"/>
                    <a:pt x="131188" y="165040"/>
                    <a:pt x="141428" y="168895"/>
                  </a:cubicBezTo>
                  <a:cubicBezTo>
                    <a:pt x="151668" y="172749"/>
                    <a:pt x="163473" y="176966"/>
                    <a:pt x="176845" y="181544"/>
                  </a:cubicBezTo>
                  <a:cubicBezTo>
                    <a:pt x="194433" y="188772"/>
                    <a:pt x="210215" y="196120"/>
                    <a:pt x="224189" y="203589"/>
                  </a:cubicBezTo>
                  <a:cubicBezTo>
                    <a:pt x="238163" y="211058"/>
                    <a:pt x="250089" y="219491"/>
                    <a:pt x="259967" y="229007"/>
                  </a:cubicBezTo>
                  <a:cubicBezTo>
                    <a:pt x="269846" y="238524"/>
                    <a:pt x="277435" y="249366"/>
                    <a:pt x="282736" y="261774"/>
                  </a:cubicBezTo>
                  <a:cubicBezTo>
                    <a:pt x="288036" y="274182"/>
                    <a:pt x="290687" y="288879"/>
                    <a:pt x="290687" y="305986"/>
                  </a:cubicBezTo>
                  <a:cubicBezTo>
                    <a:pt x="290687" y="326827"/>
                    <a:pt x="285868" y="344897"/>
                    <a:pt x="276230" y="360437"/>
                  </a:cubicBezTo>
                  <a:cubicBezTo>
                    <a:pt x="266593" y="375857"/>
                    <a:pt x="253824" y="388746"/>
                    <a:pt x="237801" y="398866"/>
                  </a:cubicBezTo>
                  <a:cubicBezTo>
                    <a:pt x="221779" y="408985"/>
                    <a:pt x="203348" y="416574"/>
                    <a:pt x="182387" y="421513"/>
                  </a:cubicBezTo>
                  <a:cubicBezTo>
                    <a:pt x="161425" y="426453"/>
                    <a:pt x="139380" y="428862"/>
                    <a:pt x="116130" y="428862"/>
                  </a:cubicBezTo>
                  <a:cubicBezTo>
                    <a:pt x="71678" y="428862"/>
                    <a:pt x="32887" y="421393"/>
                    <a:pt x="0" y="406455"/>
                  </a:cubicBez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3BD10-6447-B163-F8B9-CAAA9083569F}"/>
                </a:ext>
              </a:extLst>
            </p:cNvPr>
            <p:cNvSpPr/>
            <p:nvPr/>
          </p:nvSpPr>
          <p:spPr>
            <a:xfrm>
              <a:off x="2907039" y="2907760"/>
              <a:ext cx="421272" cy="428620"/>
            </a:xfrm>
            <a:custGeom>
              <a:avLst/>
              <a:gdLst>
                <a:gd name="connsiteX0" fmla="*/ 208046 w 421272"/>
                <a:gd name="connsiteY0" fmla="*/ 428621 h 428620"/>
                <a:gd name="connsiteX1" fmla="*/ 56620 w 421272"/>
                <a:gd name="connsiteY1" fmla="*/ 371279 h 428620"/>
                <a:gd name="connsiteX2" fmla="*/ 0 w 421272"/>
                <a:gd name="connsiteY2" fmla="*/ 219129 h 428620"/>
                <a:gd name="connsiteX3" fmla="*/ 59029 w 421272"/>
                <a:gd name="connsiteY3" fmla="*/ 57945 h 428620"/>
                <a:gd name="connsiteX4" fmla="*/ 218045 w 421272"/>
                <a:gd name="connsiteY4" fmla="*/ 0 h 428620"/>
                <a:gd name="connsiteX5" fmla="*/ 367665 w 421272"/>
                <a:gd name="connsiteY5" fmla="*/ 56378 h 428620"/>
                <a:gd name="connsiteX6" fmla="*/ 421273 w 421272"/>
                <a:gd name="connsiteY6" fmla="*/ 212744 h 428620"/>
                <a:gd name="connsiteX7" fmla="*/ 363449 w 421272"/>
                <a:gd name="connsiteY7" fmla="*/ 369713 h 428620"/>
                <a:gd name="connsiteX8" fmla="*/ 208046 w 421272"/>
                <a:gd name="connsiteY8" fmla="*/ 428621 h 428620"/>
                <a:gd name="connsiteX9" fmla="*/ 212504 w 421272"/>
                <a:gd name="connsiteY9" fmla="*/ 73846 h 428620"/>
                <a:gd name="connsiteX10" fmla="*/ 126490 w 421272"/>
                <a:gd name="connsiteY10" fmla="*/ 111793 h 428620"/>
                <a:gd name="connsiteX11" fmla="*/ 94928 w 421272"/>
                <a:gd name="connsiteY11" fmla="*/ 216599 h 428620"/>
                <a:gd name="connsiteX12" fmla="*/ 126972 w 421272"/>
                <a:gd name="connsiteY12" fmla="*/ 318032 h 428620"/>
                <a:gd name="connsiteX13" fmla="*/ 212624 w 421272"/>
                <a:gd name="connsiteY13" fmla="*/ 355016 h 428620"/>
                <a:gd name="connsiteX14" fmla="*/ 296830 w 421272"/>
                <a:gd name="connsiteY14" fmla="*/ 318635 h 428620"/>
                <a:gd name="connsiteX15" fmla="*/ 326224 w 421272"/>
                <a:gd name="connsiteY15" fmla="*/ 215033 h 428620"/>
                <a:gd name="connsiteX16" fmla="*/ 296830 w 421272"/>
                <a:gd name="connsiteY16" fmla="*/ 110589 h 428620"/>
                <a:gd name="connsiteX17" fmla="*/ 212504 w 421272"/>
                <a:gd name="connsiteY17" fmla="*/ 73846 h 4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1272" h="428620">
                  <a:moveTo>
                    <a:pt x="208046" y="428621"/>
                  </a:moveTo>
                  <a:cubicBezTo>
                    <a:pt x="144801" y="428621"/>
                    <a:pt x="94326" y="409467"/>
                    <a:pt x="56620" y="371279"/>
                  </a:cubicBezTo>
                  <a:cubicBezTo>
                    <a:pt x="18913" y="332970"/>
                    <a:pt x="0" y="282254"/>
                    <a:pt x="0" y="219129"/>
                  </a:cubicBezTo>
                  <a:cubicBezTo>
                    <a:pt x="0" y="150343"/>
                    <a:pt x="19636" y="96614"/>
                    <a:pt x="59029" y="57945"/>
                  </a:cubicBezTo>
                  <a:cubicBezTo>
                    <a:pt x="98301" y="19275"/>
                    <a:pt x="151306" y="0"/>
                    <a:pt x="218045" y="0"/>
                  </a:cubicBezTo>
                  <a:cubicBezTo>
                    <a:pt x="282013" y="0"/>
                    <a:pt x="331886" y="18793"/>
                    <a:pt x="367665" y="56378"/>
                  </a:cubicBezTo>
                  <a:cubicBezTo>
                    <a:pt x="403444" y="93964"/>
                    <a:pt x="421273" y="146126"/>
                    <a:pt x="421273" y="212744"/>
                  </a:cubicBezTo>
                  <a:cubicBezTo>
                    <a:pt x="421273" y="278037"/>
                    <a:pt x="401998" y="330441"/>
                    <a:pt x="363449" y="369713"/>
                  </a:cubicBezTo>
                  <a:cubicBezTo>
                    <a:pt x="324899" y="408985"/>
                    <a:pt x="273098" y="428621"/>
                    <a:pt x="208046" y="428621"/>
                  </a:cubicBezTo>
                  <a:close/>
                  <a:moveTo>
                    <a:pt x="212504" y="73846"/>
                  </a:moveTo>
                  <a:cubicBezTo>
                    <a:pt x="176243" y="73846"/>
                    <a:pt x="147572" y="86495"/>
                    <a:pt x="126490" y="111793"/>
                  </a:cubicBezTo>
                  <a:cubicBezTo>
                    <a:pt x="105408" y="137091"/>
                    <a:pt x="94928" y="172027"/>
                    <a:pt x="94928" y="216599"/>
                  </a:cubicBezTo>
                  <a:cubicBezTo>
                    <a:pt x="94928" y="259486"/>
                    <a:pt x="105649" y="293337"/>
                    <a:pt x="126972" y="318032"/>
                  </a:cubicBezTo>
                  <a:cubicBezTo>
                    <a:pt x="148295" y="342728"/>
                    <a:pt x="176845" y="355016"/>
                    <a:pt x="212624" y="355016"/>
                  </a:cubicBezTo>
                  <a:cubicBezTo>
                    <a:pt x="249125" y="355016"/>
                    <a:pt x="277194" y="342849"/>
                    <a:pt x="296830" y="318635"/>
                  </a:cubicBezTo>
                  <a:cubicBezTo>
                    <a:pt x="316467" y="294421"/>
                    <a:pt x="326224" y="259847"/>
                    <a:pt x="326224" y="215033"/>
                  </a:cubicBezTo>
                  <a:cubicBezTo>
                    <a:pt x="326224" y="169979"/>
                    <a:pt x="316467" y="135164"/>
                    <a:pt x="296830" y="110589"/>
                  </a:cubicBezTo>
                  <a:cubicBezTo>
                    <a:pt x="277074" y="86134"/>
                    <a:pt x="249005" y="73846"/>
                    <a:pt x="212504" y="73846"/>
                  </a:cubicBez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93D94ED-8DC7-74D6-930D-8D8AC4CFA368}"/>
                </a:ext>
              </a:extLst>
            </p:cNvPr>
            <p:cNvSpPr/>
            <p:nvPr/>
          </p:nvSpPr>
          <p:spPr>
            <a:xfrm>
              <a:off x="3337346" y="2711278"/>
              <a:ext cx="272857" cy="615465"/>
            </a:xfrm>
            <a:custGeom>
              <a:avLst/>
              <a:gdLst>
                <a:gd name="connsiteX0" fmla="*/ 272737 w 272857"/>
                <a:gd name="connsiteY0" fmla="*/ 84688 h 615465"/>
                <a:gd name="connsiteX1" fmla="*/ 229971 w 272857"/>
                <a:gd name="connsiteY1" fmla="*/ 73846 h 615465"/>
                <a:gd name="connsiteX2" fmla="*/ 162389 w 272857"/>
                <a:gd name="connsiteY2" fmla="*/ 150222 h 615465"/>
                <a:gd name="connsiteX3" fmla="*/ 162389 w 272857"/>
                <a:gd name="connsiteY3" fmla="*/ 205878 h 615465"/>
                <a:gd name="connsiteX4" fmla="*/ 257558 w 272857"/>
                <a:gd name="connsiteY4" fmla="*/ 205878 h 615465"/>
                <a:gd name="connsiteX5" fmla="*/ 257558 w 272857"/>
                <a:gd name="connsiteY5" fmla="*/ 278640 h 615465"/>
                <a:gd name="connsiteX6" fmla="*/ 162751 w 272857"/>
                <a:gd name="connsiteY6" fmla="*/ 278640 h 615465"/>
                <a:gd name="connsiteX7" fmla="*/ 162751 w 272857"/>
                <a:gd name="connsiteY7" fmla="*/ 615465 h 615465"/>
                <a:gd name="connsiteX8" fmla="*/ 69991 w 272857"/>
                <a:gd name="connsiteY8" fmla="*/ 615465 h 615465"/>
                <a:gd name="connsiteX9" fmla="*/ 69991 w 272857"/>
                <a:gd name="connsiteY9" fmla="*/ 278760 h 615465"/>
                <a:gd name="connsiteX10" fmla="*/ 0 w 272857"/>
                <a:gd name="connsiteY10" fmla="*/ 278760 h 615465"/>
                <a:gd name="connsiteX11" fmla="*/ 0 w 272857"/>
                <a:gd name="connsiteY11" fmla="*/ 205998 h 615465"/>
                <a:gd name="connsiteX12" fmla="*/ 69991 w 272857"/>
                <a:gd name="connsiteY12" fmla="*/ 205998 h 615465"/>
                <a:gd name="connsiteX13" fmla="*/ 69991 w 272857"/>
                <a:gd name="connsiteY13" fmla="*/ 139501 h 615465"/>
                <a:gd name="connsiteX14" fmla="*/ 112396 w 272857"/>
                <a:gd name="connsiteY14" fmla="*/ 37345 h 615465"/>
                <a:gd name="connsiteX15" fmla="*/ 218406 w 272857"/>
                <a:gd name="connsiteY15" fmla="*/ 0 h 615465"/>
                <a:gd name="connsiteX16" fmla="*/ 272857 w 272857"/>
                <a:gd name="connsiteY16" fmla="*/ 7589 h 615465"/>
                <a:gd name="connsiteX17" fmla="*/ 272857 w 272857"/>
                <a:gd name="connsiteY17" fmla="*/ 84688 h 61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857" h="615465">
                  <a:moveTo>
                    <a:pt x="272737" y="84688"/>
                  </a:moveTo>
                  <a:cubicBezTo>
                    <a:pt x="260208" y="77460"/>
                    <a:pt x="245993" y="73846"/>
                    <a:pt x="229971" y="73846"/>
                  </a:cubicBezTo>
                  <a:cubicBezTo>
                    <a:pt x="184917" y="73846"/>
                    <a:pt x="162389" y="99265"/>
                    <a:pt x="162389" y="150222"/>
                  </a:cubicBezTo>
                  <a:lnTo>
                    <a:pt x="162389" y="205878"/>
                  </a:lnTo>
                  <a:lnTo>
                    <a:pt x="257558" y="205878"/>
                  </a:lnTo>
                  <a:lnTo>
                    <a:pt x="257558" y="278640"/>
                  </a:lnTo>
                  <a:lnTo>
                    <a:pt x="162751" y="278640"/>
                  </a:lnTo>
                  <a:lnTo>
                    <a:pt x="162751" y="615465"/>
                  </a:lnTo>
                  <a:lnTo>
                    <a:pt x="69991" y="615465"/>
                  </a:lnTo>
                  <a:lnTo>
                    <a:pt x="69991" y="278760"/>
                  </a:lnTo>
                  <a:lnTo>
                    <a:pt x="0" y="278760"/>
                  </a:lnTo>
                  <a:lnTo>
                    <a:pt x="0" y="205998"/>
                  </a:lnTo>
                  <a:lnTo>
                    <a:pt x="69991" y="205998"/>
                  </a:lnTo>
                  <a:lnTo>
                    <a:pt x="69991" y="139501"/>
                  </a:lnTo>
                  <a:cubicBezTo>
                    <a:pt x="69991" y="96253"/>
                    <a:pt x="84086" y="62281"/>
                    <a:pt x="112396" y="37345"/>
                  </a:cubicBezTo>
                  <a:cubicBezTo>
                    <a:pt x="140705" y="12408"/>
                    <a:pt x="176002" y="0"/>
                    <a:pt x="218406" y="0"/>
                  </a:cubicBezTo>
                  <a:cubicBezTo>
                    <a:pt x="241295" y="0"/>
                    <a:pt x="259486" y="2530"/>
                    <a:pt x="272857" y="7589"/>
                  </a:cubicBezTo>
                  <a:lnTo>
                    <a:pt x="272857" y="84688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3CED5F-843F-4C67-1B53-45DC8A5D2EC2}"/>
                </a:ext>
              </a:extLst>
            </p:cNvPr>
            <p:cNvSpPr/>
            <p:nvPr/>
          </p:nvSpPr>
          <p:spPr>
            <a:xfrm>
              <a:off x="3575871" y="2796087"/>
              <a:ext cx="259244" cy="539932"/>
            </a:xfrm>
            <a:custGeom>
              <a:avLst/>
              <a:gdLst>
                <a:gd name="connsiteX0" fmla="*/ 259124 w 259244"/>
                <a:gd name="connsiteY0" fmla="*/ 526320 h 539932"/>
                <a:gd name="connsiteX1" fmla="*/ 187567 w 259244"/>
                <a:gd name="connsiteY1" fmla="*/ 539932 h 539932"/>
                <a:gd name="connsiteX2" fmla="*/ 68425 w 259244"/>
                <a:gd name="connsiteY2" fmla="*/ 425489 h 539932"/>
                <a:gd name="connsiteX3" fmla="*/ 68425 w 259244"/>
                <a:gd name="connsiteY3" fmla="*/ 193952 h 539932"/>
                <a:gd name="connsiteX4" fmla="*/ 0 w 259244"/>
                <a:gd name="connsiteY4" fmla="*/ 193952 h 539932"/>
                <a:gd name="connsiteX5" fmla="*/ 0 w 259244"/>
                <a:gd name="connsiteY5" fmla="*/ 121190 h 539932"/>
                <a:gd name="connsiteX6" fmla="*/ 68425 w 259244"/>
                <a:gd name="connsiteY6" fmla="*/ 121190 h 539932"/>
                <a:gd name="connsiteX7" fmla="*/ 68425 w 259244"/>
                <a:gd name="connsiteY7" fmla="*/ 26382 h 539932"/>
                <a:gd name="connsiteX8" fmla="*/ 161184 w 259244"/>
                <a:gd name="connsiteY8" fmla="*/ 0 h 539932"/>
                <a:gd name="connsiteX9" fmla="*/ 161184 w 259244"/>
                <a:gd name="connsiteY9" fmla="*/ 121190 h 539932"/>
                <a:gd name="connsiteX10" fmla="*/ 259124 w 259244"/>
                <a:gd name="connsiteY10" fmla="*/ 121190 h 539932"/>
                <a:gd name="connsiteX11" fmla="*/ 259124 w 259244"/>
                <a:gd name="connsiteY11" fmla="*/ 193952 h 539932"/>
                <a:gd name="connsiteX12" fmla="*/ 161184 w 259244"/>
                <a:gd name="connsiteY12" fmla="*/ 193952 h 539932"/>
                <a:gd name="connsiteX13" fmla="*/ 161184 w 259244"/>
                <a:gd name="connsiteY13" fmla="*/ 398745 h 539932"/>
                <a:gd name="connsiteX14" fmla="*/ 174436 w 259244"/>
                <a:gd name="connsiteY14" fmla="*/ 450787 h 539932"/>
                <a:gd name="connsiteX15" fmla="*/ 218406 w 259244"/>
                <a:gd name="connsiteY15" fmla="*/ 466327 h 539932"/>
                <a:gd name="connsiteX16" fmla="*/ 259244 w 259244"/>
                <a:gd name="connsiteY16" fmla="*/ 452714 h 539932"/>
                <a:gd name="connsiteX17" fmla="*/ 259244 w 259244"/>
                <a:gd name="connsiteY17" fmla="*/ 526320 h 53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244" h="539932">
                  <a:moveTo>
                    <a:pt x="259124" y="526320"/>
                  </a:moveTo>
                  <a:cubicBezTo>
                    <a:pt x="240934" y="535355"/>
                    <a:pt x="217081" y="539932"/>
                    <a:pt x="187567" y="539932"/>
                  </a:cubicBezTo>
                  <a:cubicBezTo>
                    <a:pt x="108059" y="539932"/>
                    <a:pt x="68425" y="501744"/>
                    <a:pt x="68425" y="425489"/>
                  </a:cubicBezTo>
                  <a:lnTo>
                    <a:pt x="68425" y="193952"/>
                  </a:lnTo>
                  <a:lnTo>
                    <a:pt x="0" y="193952"/>
                  </a:lnTo>
                  <a:lnTo>
                    <a:pt x="0" y="121190"/>
                  </a:lnTo>
                  <a:lnTo>
                    <a:pt x="68425" y="121190"/>
                  </a:lnTo>
                  <a:lnTo>
                    <a:pt x="68425" y="26382"/>
                  </a:lnTo>
                  <a:lnTo>
                    <a:pt x="161184" y="0"/>
                  </a:lnTo>
                  <a:lnTo>
                    <a:pt x="161184" y="121190"/>
                  </a:lnTo>
                  <a:lnTo>
                    <a:pt x="259124" y="121190"/>
                  </a:lnTo>
                  <a:lnTo>
                    <a:pt x="259124" y="193952"/>
                  </a:lnTo>
                  <a:lnTo>
                    <a:pt x="161184" y="193952"/>
                  </a:lnTo>
                  <a:lnTo>
                    <a:pt x="161184" y="398745"/>
                  </a:lnTo>
                  <a:cubicBezTo>
                    <a:pt x="161184" y="422959"/>
                    <a:pt x="165642" y="440306"/>
                    <a:pt x="174436" y="450787"/>
                  </a:cubicBezTo>
                  <a:cubicBezTo>
                    <a:pt x="183230" y="461267"/>
                    <a:pt x="197927" y="466327"/>
                    <a:pt x="218406" y="466327"/>
                  </a:cubicBezTo>
                  <a:cubicBezTo>
                    <a:pt x="234187" y="466327"/>
                    <a:pt x="247680" y="461749"/>
                    <a:pt x="259244" y="452714"/>
                  </a:cubicBezTo>
                  <a:lnTo>
                    <a:pt x="259244" y="526320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49059D-900A-C605-84CC-80AEAEEC736F}"/>
                </a:ext>
              </a:extLst>
            </p:cNvPr>
            <p:cNvSpPr/>
            <p:nvPr/>
          </p:nvSpPr>
          <p:spPr>
            <a:xfrm>
              <a:off x="587450" y="3572375"/>
              <a:ext cx="97939" cy="573663"/>
            </a:xfrm>
            <a:custGeom>
              <a:avLst/>
              <a:gdLst>
                <a:gd name="connsiteX0" fmla="*/ 97940 w 97939"/>
                <a:gd name="connsiteY0" fmla="*/ 573663 h 573663"/>
                <a:gd name="connsiteX1" fmla="*/ 0 w 97939"/>
                <a:gd name="connsiteY1" fmla="*/ 573663 h 573663"/>
                <a:gd name="connsiteX2" fmla="*/ 0 w 97939"/>
                <a:gd name="connsiteY2" fmla="*/ 0 h 573663"/>
                <a:gd name="connsiteX3" fmla="*/ 97940 w 97939"/>
                <a:gd name="connsiteY3" fmla="*/ 0 h 573663"/>
                <a:gd name="connsiteX4" fmla="*/ 97940 w 97939"/>
                <a:gd name="connsiteY4" fmla="*/ 573663 h 57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39" h="573663">
                  <a:moveTo>
                    <a:pt x="97940" y="573663"/>
                  </a:moveTo>
                  <a:lnTo>
                    <a:pt x="0" y="573663"/>
                  </a:lnTo>
                  <a:lnTo>
                    <a:pt x="0" y="0"/>
                  </a:lnTo>
                  <a:lnTo>
                    <a:pt x="97940" y="0"/>
                  </a:lnTo>
                  <a:lnTo>
                    <a:pt x="97940" y="573663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EDBAF49-C1FC-BBC1-E698-E893439F6358}"/>
                </a:ext>
              </a:extLst>
            </p:cNvPr>
            <p:cNvSpPr/>
            <p:nvPr/>
          </p:nvSpPr>
          <p:spPr>
            <a:xfrm>
              <a:off x="765139" y="3726934"/>
              <a:ext cx="399227" cy="611851"/>
            </a:xfrm>
            <a:custGeom>
              <a:avLst/>
              <a:gdLst>
                <a:gd name="connsiteX0" fmla="*/ 399227 w 399227"/>
                <a:gd name="connsiteY0" fmla="*/ 386217 h 611851"/>
                <a:gd name="connsiteX1" fmla="*/ 172388 w 399227"/>
                <a:gd name="connsiteY1" fmla="*/ 611851 h 611851"/>
                <a:gd name="connsiteX2" fmla="*/ 32767 w 399227"/>
                <a:gd name="connsiteY2" fmla="*/ 585107 h 611851"/>
                <a:gd name="connsiteX3" fmla="*/ 32767 w 399227"/>
                <a:gd name="connsiteY3" fmla="*/ 500299 h 611851"/>
                <a:gd name="connsiteX4" fmla="*/ 160341 w 399227"/>
                <a:gd name="connsiteY4" fmla="*/ 538728 h 611851"/>
                <a:gd name="connsiteX5" fmla="*/ 306347 w 399227"/>
                <a:gd name="connsiteY5" fmla="*/ 395131 h 611851"/>
                <a:gd name="connsiteX6" fmla="*/ 306347 w 399227"/>
                <a:gd name="connsiteY6" fmla="*/ 350318 h 611851"/>
                <a:gd name="connsiteX7" fmla="*/ 304781 w 399227"/>
                <a:gd name="connsiteY7" fmla="*/ 350318 h 611851"/>
                <a:gd name="connsiteX8" fmla="*/ 166365 w 399227"/>
                <a:gd name="connsiteY8" fmla="*/ 428742 h 611851"/>
                <a:gd name="connsiteX9" fmla="*/ 45777 w 399227"/>
                <a:gd name="connsiteY9" fmla="*/ 374170 h 611851"/>
                <a:gd name="connsiteX10" fmla="*/ 0 w 399227"/>
                <a:gd name="connsiteY10" fmla="*/ 227562 h 611851"/>
                <a:gd name="connsiteX11" fmla="*/ 49150 w 399227"/>
                <a:gd name="connsiteY11" fmla="*/ 61559 h 611851"/>
                <a:gd name="connsiteX12" fmla="*/ 184314 w 399227"/>
                <a:gd name="connsiteY12" fmla="*/ 0 h 611851"/>
                <a:gd name="connsiteX13" fmla="*/ 304661 w 399227"/>
                <a:gd name="connsiteY13" fmla="*/ 66377 h 611851"/>
                <a:gd name="connsiteX14" fmla="*/ 306227 w 399227"/>
                <a:gd name="connsiteY14" fmla="*/ 66377 h 611851"/>
                <a:gd name="connsiteX15" fmla="*/ 306227 w 399227"/>
                <a:gd name="connsiteY15" fmla="*/ 9637 h 611851"/>
                <a:gd name="connsiteX16" fmla="*/ 398986 w 399227"/>
                <a:gd name="connsiteY16" fmla="*/ 9637 h 611851"/>
                <a:gd name="connsiteX17" fmla="*/ 398986 w 399227"/>
                <a:gd name="connsiteY17" fmla="*/ 386217 h 611851"/>
                <a:gd name="connsiteX18" fmla="*/ 307311 w 399227"/>
                <a:gd name="connsiteY18" fmla="*/ 231417 h 611851"/>
                <a:gd name="connsiteX19" fmla="*/ 307311 w 399227"/>
                <a:gd name="connsiteY19" fmla="*/ 178171 h 611851"/>
                <a:gd name="connsiteX20" fmla="*/ 278760 w 399227"/>
                <a:gd name="connsiteY20" fmla="*/ 104324 h 611851"/>
                <a:gd name="connsiteX21" fmla="*/ 207323 w 399227"/>
                <a:gd name="connsiteY21" fmla="*/ 73726 h 611851"/>
                <a:gd name="connsiteX22" fmla="*/ 124683 w 399227"/>
                <a:gd name="connsiteY22" fmla="*/ 112757 h 611851"/>
                <a:gd name="connsiteX23" fmla="*/ 94928 w 399227"/>
                <a:gd name="connsiteY23" fmla="*/ 221779 h 611851"/>
                <a:gd name="connsiteX24" fmla="*/ 123479 w 399227"/>
                <a:gd name="connsiteY24" fmla="*/ 318394 h 611851"/>
                <a:gd name="connsiteX25" fmla="*/ 199252 w 399227"/>
                <a:gd name="connsiteY25" fmla="*/ 354534 h 611851"/>
                <a:gd name="connsiteX26" fmla="*/ 277194 w 399227"/>
                <a:gd name="connsiteY26" fmla="*/ 319960 h 611851"/>
                <a:gd name="connsiteX27" fmla="*/ 307311 w 399227"/>
                <a:gd name="connsiteY27" fmla="*/ 231417 h 61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9227" h="611851">
                  <a:moveTo>
                    <a:pt x="399227" y="386217"/>
                  </a:moveTo>
                  <a:cubicBezTo>
                    <a:pt x="399227" y="536559"/>
                    <a:pt x="323574" y="611851"/>
                    <a:pt x="172388" y="611851"/>
                  </a:cubicBezTo>
                  <a:cubicBezTo>
                    <a:pt x="119021" y="611851"/>
                    <a:pt x="72521" y="602937"/>
                    <a:pt x="32767" y="585107"/>
                  </a:cubicBezTo>
                  <a:lnTo>
                    <a:pt x="32767" y="500299"/>
                  </a:lnTo>
                  <a:cubicBezTo>
                    <a:pt x="77581" y="525838"/>
                    <a:pt x="120105" y="538728"/>
                    <a:pt x="160341" y="538728"/>
                  </a:cubicBezTo>
                  <a:cubicBezTo>
                    <a:pt x="257679" y="538728"/>
                    <a:pt x="306347" y="490902"/>
                    <a:pt x="306347" y="395131"/>
                  </a:cubicBezTo>
                  <a:lnTo>
                    <a:pt x="306347" y="350318"/>
                  </a:lnTo>
                  <a:lnTo>
                    <a:pt x="304781" y="350318"/>
                  </a:lnTo>
                  <a:cubicBezTo>
                    <a:pt x="274062" y="402600"/>
                    <a:pt x="227923" y="428742"/>
                    <a:pt x="166365" y="428742"/>
                  </a:cubicBezTo>
                  <a:cubicBezTo>
                    <a:pt x="116491" y="428742"/>
                    <a:pt x="76256" y="410551"/>
                    <a:pt x="45777" y="374170"/>
                  </a:cubicBezTo>
                  <a:cubicBezTo>
                    <a:pt x="15299" y="337789"/>
                    <a:pt x="0" y="288880"/>
                    <a:pt x="0" y="227562"/>
                  </a:cubicBezTo>
                  <a:cubicBezTo>
                    <a:pt x="0" y="157932"/>
                    <a:pt x="16383" y="102638"/>
                    <a:pt x="49150" y="61559"/>
                  </a:cubicBezTo>
                  <a:cubicBezTo>
                    <a:pt x="81917" y="20480"/>
                    <a:pt x="126972" y="0"/>
                    <a:pt x="184314" y="0"/>
                  </a:cubicBezTo>
                  <a:cubicBezTo>
                    <a:pt x="238404" y="0"/>
                    <a:pt x="278519" y="22166"/>
                    <a:pt x="304661" y="66377"/>
                  </a:cubicBezTo>
                  <a:lnTo>
                    <a:pt x="306227" y="66377"/>
                  </a:lnTo>
                  <a:lnTo>
                    <a:pt x="306227" y="9637"/>
                  </a:lnTo>
                  <a:lnTo>
                    <a:pt x="398986" y="9637"/>
                  </a:lnTo>
                  <a:lnTo>
                    <a:pt x="398986" y="386217"/>
                  </a:lnTo>
                  <a:close/>
                  <a:moveTo>
                    <a:pt x="307311" y="231417"/>
                  </a:moveTo>
                  <a:lnTo>
                    <a:pt x="307311" y="178171"/>
                  </a:lnTo>
                  <a:cubicBezTo>
                    <a:pt x="307311" y="149379"/>
                    <a:pt x="297794" y="124804"/>
                    <a:pt x="278760" y="104324"/>
                  </a:cubicBezTo>
                  <a:cubicBezTo>
                    <a:pt x="259727" y="83965"/>
                    <a:pt x="235874" y="73726"/>
                    <a:pt x="207323" y="73726"/>
                  </a:cubicBezTo>
                  <a:cubicBezTo>
                    <a:pt x="172147" y="73726"/>
                    <a:pt x="144560" y="86736"/>
                    <a:pt x="124683" y="112757"/>
                  </a:cubicBezTo>
                  <a:cubicBezTo>
                    <a:pt x="104806" y="138778"/>
                    <a:pt x="94928" y="175038"/>
                    <a:pt x="94928" y="221779"/>
                  </a:cubicBezTo>
                  <a:cubicBezTo>
                    <a:pt x="94928" y="262015"/>
                    <a:pt x="104445" y="294301"/>
                    <a:pt x="123479" y="318394"/>
                  </a:cubicBezTo>
                  <a:cubicBezTo>
                    <a:pt x="142512" y="342487"/>
                    <a:pt x="167810" y="354534"/>
                    <a:pt x="199252" y="354534"/>
                  </a:cubicBezTo>
                  <a:cubicBezTo>
                    <a:pt x="231296" y="354534"/>
                    <a:pt x="257197" y="342969"/>
                    <a:pt x="277194" y="319960"/>
                  </a:cubicBezTo>
                  <a:cubicBezTo>
                    <a:pt x="297192" y="296951"/>
                    <a:pt x="307311" y="267437"/>
                    <a:pt x="307311" y="231417"/>
                  </a:cubicBez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6BD53C2-64A0-AD8D-840B-AFF8A437AD4B}"/>
                </a:ext>
              </a:extLst>
            </p:cNvPr>
            <p:cNvSpPr/>
            <p:nvPr/>
          </p:nvSpPr>
          <p:spPr>
            <a:xfrm>
              <a:off x="1260619" y="3726813"/>
              <a:ext cx="364773" cy="419224"/>
            </a:xfrm>
            <a:custGeom>
              <a:avLst/>
              <a:gdLst>
                <a:gd name="connsiteX0" fmla="*/ 364773 w 364773"/>
                <a:gd name="connsiteY0" fmla="*/ 419225 h 419224"/>
                <a:gd name="connsiteX1" fmla="*/ 272014 w 364773"/>
                <a:gd name="connsiteY1" fmla="*/ 419225 h 419224"/>
                <a:gd name="connsiteX2" fmla="*/ 272014 w 364773"/>
                <a:gd name="connsiteY2" fmla="*/ 188410 h 419224"/>
                <a:gd name="connsiteX3" fmla="*/ 190819 w 364773"/>
                <a:gd name="connsiteY3" fmla="*/ 73605 h 419224"/>
                <a:gd name="connsiteX4" fmla="*/ 120828 w 364773"/>
                <a:gd name="connsiteY4" fmla="*/ 105408 h 419224"/>
                <a:gd name="connsiteX5" fmla="*/ 93241 w 364773"/>
                <a:gd name="connsiteY5" fmla="*/ 185639 h 419224"/>
                <a:gd name="connsiteX6" fmla="*/ 93241 w 364773"/>
                <a:gd name="connsiteY6" fmla="*/ 419225 h 419224"/>
                <a:gd name="connsiteX7" fmla="*/ 0 w 364773"/>
                <a:gd name="connsiteY7" fmla="*/ 419225 h 419224"/>
                <a:gd name="connsiteX8" fmla="*/ 0 w 364773"/>
                <a:gd name="connsiteY8" fmla="*/ 9637 h 419224"/>
                <a:gd name="connsiteX9" fmla="*/ 93241 w 364773"/>
                <a:gd name="connsiteY9" fmla="*/ 9637 h 419224"/>
                <a:gd name="connsiteX10" fmla="*/ 93241 w 364773"/>
                <a:gd name="connsiteY10" fmla="*/ 77581 h 419224"/>
                <a:gd name="connsiteX11" fmla="*/ 94807 w 364773"/>
                <a:gd name="connsiteY11" fmla="*/ 77581 h 419224"/>
                <a:gd name="connsiteX12" fmla="*/ 227562 w 364773"/>
                <a:gd name="connsiteY12" fmla="*/ 0 h 419224"/>
                <a:gd name="connsiteX13" fmla="*/ 329597 w 364773"/>
                <a:gd name="connsiteY13" fmla="*/ 43368 h 419224"/>
                <a:gd name="connsiteX14" fmla="*/ 364773 w 364773"/>
                <a:gd name="connsiteY14" fmla="*/ 168774 h 419224"/>
                <a:gd name="connsiteX15" fmla="*/ 364773 w 364773"/>
                <a:gd name="connsiteY15" fmla="*/ 419225 h 41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773" h="419224">
                  <a:moveTo>
                    <a:pt x="364773" y="419225"/>
                  </a:moveTo>
                  <a:lnTo>
                    <a:pt x="272014" y="419225"/>
                  </a:lnTo>
                  <a:lnTo>
                    <a:pt x="272014" y="188410"/>
                  </a:lnTo>
                  <a:cubicBezTo>
                    <a:pt x="272014" y="111914"/>
                    <a:pt x="244909" y="73605"/>
                    <a:pt x="190819" y="73605"/>
                  </a:cubicBezTo>
                  <a:cubicBezTo>
                    <a:pt x="162510" y="73605"/>
                    <a:pt x="139260" y="84206"/>
                    <a:pt x="120828" y="105408"/>
                  </a:cubicBezTo>
                  <a:cubicBezTo>
                    <a:pt x="102397" y="126611"/>
                    <a:pt x="93241" y="153354"/>
                    <a:pt x="93241" y="185639"/>
                  </a:cubicBezTo>
                  <a:lnTo>
                    <a:pt x="93241" y="419225"/>
                  </a:lnTo>
                  <a:lnTo>
                    <a:pt x="0" y="419225"/>
                  </a:lnTo>
                  <a:lnTo>
                    <a:pt x="0" y="9637"/>
                  </a:lnTo>
                  <a:lnTo>
                    <a:pt x="93241" y="9637"/>
                  </a:lnTo>
                  <a:lnTo>
                    <a:pt x="93241" y="77581"/>
                  </a:lnTo>
                  <a:lnTo>
                    <a:pt x="94807" y="77581"/>
                  </a:lnTo>
                  <a:cubicBezTo>
                    <a:pt x="125526" y="25900"/>
                    <a:pt x="169738" y="0"/>
                    <a:pt x="227562" y="0"/>
                  </a:cubicBezTo>
                  <a:cubicBezTo>
                    <a:pt x="272135" y="0"/>
                    <a:pt x="306106" y="14456"/>
                    <a:pt x="329597" y="43368"/>
                  </a:cubicBezTo>
                  <a:cubicBezTo>
                    <a:pt x="353088" y="72280"/>
                    <a:pt x="364773" y="114082"/>
                    <a:pt x="364773" y="168774"/>
                  </a:cubicBezTo>
                  <a:lnTo>
                    <a:pt x="364773" y="419225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5ECCDB-35D1-FA8F-5371-5161E7D500AD}"/>
                </a:ext>
              </a:extLst>
            </p:cNvPr>
            <p:cNvSpPr/>
            <p:nvPr/>
          </p:nvSpPr>
          <p:spPr>
            <a:xfrm>
              <a:off x="1705623" y="3544909"/>
              <a:ext cx="111552" cy="601129"/>
            </a:xfrm>
            <a:custGeom>
              <a:avLst/>
              <a:gdLst>
                <a:gd name="connsiteX0" fmla="*/ 55174 w 111552"/>
                <a:gd name="connsiteY0" fmla="*/ 105529 h 601129"/>
                <a:gd name="connsiteX1" fmla="*/ 16143 w 111552"/>
                <a:gd name="connsiteY1" fmla="*/ 90712 h 601129"/>
                <a:gd name="connsiteX2" fmla="*/ 0 w 111552"/>
                <a:gd name="connsiteY2" fmla="*/ 53126 h 601129"/>
                <a:gd name="connsiteX3" fmla="*/ 16143 w 111552"/>
                <a:gd name="connsiteY3" fmla="*/ 15179 h 601129"/>
                <a:gd name="connsiteX4" fmla="*/ 55174 w 111552"/>
                <a:gd name="connsiteY4" fmla="*/ 0 h 601129"/>
                <a:gd name="connsiteX5" fmla="*/ 95169 w 111552"/>
                <a:gd name="connsiteY5" fmla="*/ 15179 h 601129"/>
                <a:gd name="connsiteX6" fmla="*/ 111552 w 111552"/>
                <a:gd name="connsiteY6" fmla="*/ 53126 h 601129"/>
                <a:gd name="connsiteX7" fmla="*/ 95169 w 111552"/>
                <a:gd name="connsiteY7" fmla="*/ 90109 h 601129"/>
                <a:gd name="connsiteX8" fmla="*/ 55174 w 111552"/>
                <a:gd name="connsiteY8" fmla="*/ 105529 h 601129"/>
                <a:gd name="connsiteX9" fmla="*/ 101192 w 111552"/>
                <a:gd name="connsiteY9" fmla="*/ 601130 h 601129"/>
                <a:gd name="connsiteX10" fmla="*/ 8433 w 111552"/>
                <a:gd name="connsiteY10" fmla="*/ 601130 h 601129"/>
                <a:gd name="connsiteX11" fmla="*/ 8433 w 111552"/>
                <a:gd name="connsiteY11" fmla="*/ 191542 h 601129"/>
                <a:gd name="connsiteX12" fmla="*/ 101192 w 111552"/>
                <a:gd name="connsiteY12" fmla="*/ 191542 h 601129"/>
                <a:gd name="connsiteX13" fmla="*/ 101192 w 111552"/>
                <a:gd name="connsiteY13" fmla="*/ 601130 h 60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552" h="601129">
                  <a:moveTo>
                    <a:pt x="55174" y="105529"/>
                  </a:moveTo>
                  <a:cubicBezTo>
                    <a:pt x="39995" y="105529"/>
                    <a:pt x="26985" y="100590"/>
                    <a:pt x="16143" y="90712"/>
                  </a:cubicBezTo>
                  <a:cubicBezTo>
                    <a:pt x="5301" y="80833"/>
                    <a:pt x="0" y="68305"/>
                    <a:pt x="0" y="53126"/>
                  </a:cubicBezTo>
                  <a:cubicBezTo>
                    <a:pt x="0" y="37947"/>
                    <a:pt x="5421" y="25298"/>
                    <a:pt x="16143" y="15179"/>
                  </a:cubicBezTo>
                  <a:cubicBezTo>
                    <a:pt x="26985" y="5060"/>
                    <a:pt x="39995" y="0"/>
                    <a:pt x="55174" y="0"/>
                  </a:cubicBezTo>
                  <a:cubicBezTo>
                    <a:pt x="70955" y="0"/>
                    <a:pt x="84206" y="5060"/>
                    <a:pt x="95169" y="15179"/>
                  </a:cubicBezTo>
                  <a:cubicBezTo>
                    <a:pt x="106131" y="25298"/>
                    <a:pt x="111552" y="37947"/>
                    <a:pt x="111552" y="53126"/>
                  </a:cubicBezTo>
                  <a:cubicBezTo>
                    <a:pt x="111552" y="67582"/>
                    <a:pt x="106131" y="79869"/>
                    <a:pt x="95169" y="90109"/>
                  </a:cubicBezTo>
                  <a:cubicBezTo>
                    <a:pt x="84206" y="100349"/>
                    <a:pt x="70955" y="105529"/>
                    <a:pt x="55174" y="105529"/>
                  </a:cubicBezTo>
                  <a:close/>
                  <a:moveTo>
                    <a:pt x="101192" y="601130"/>
                  </a:moveTo>
                  <a:lnTo>
                    <a:pt x="8433" y="601130"/>
                  </a:lnTo>
                  <a:lnTo>
                    <a:pt x="8433" y="191542"/>
                  </a:lnTo>
                  <a:lnTo>
                    <a:pt x="101192" y="191542"/>
                  </a:lnTo>
                  <a:lnTo>
                    <a:pt x="101192" y="601130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12B5CD3-46DF-7CE6-9AAF-65AEA1260367}"/>
                </a:ext>
              </a:extLst>
            </p:cNvPr>
            <p:cNvSpPr/>
            <p:nvPr/>
          </p:nvSpPr>
          <p:spPr>
            <a:xfrm>
              <a:off x="1860302" y="3615261"/>
              <a:ext cx="259244" cy="539932"/>
            </a:xfrm>
            <a:custGeom>
              <a:avLst/>
              <a:gdLst>
                <a:gd name="connsiteX0" fmla="*/ 259124 w 259244"/>
                <a:gd name="connsiteY0" fmla="*/ 526320 h 539932"/>
                <a:gd name="connsiteX1" fmla="*/ 187567 w 259244"/>
                <a:gd name="connsiteY1" fmla="*/ 539932 h 539932"/>
                <a:gd name="connsiteX2" fmla="*/ 68425 w 259244"/>
                <a:gd name="connsiteY2" fmla="*/ 425489 h 539932"/>
                <a:gd name="connsiteX3" fmla="*/ 68425 w 259244"/>
                <a:gd name="connsiteY3" fmla="*/ 193951 h 539932"/>
                <a:gd name="connsiteX4" fmla="*/ 0 w 259244"/>
                <a:gd name="connsiteY4" fmla="*/ 193951 h 539932"/>
                <a:gd name="connsiteX5" fmla="*/ 0 w 259244"/>
                <a:gd name="connsiteY5" fmla="*/ 121190 h 539932"/>
                <a:gd name="connsiteX6" fmla="*/ 68425 w 259244"/>
                <a:gd name="connsiteY6" fmla="*/ 121190 h 539932"/>
                <a:gd name="connsiteX7" fmla="*/ 68425 w 259244"/>
                <a:gd name="connsiteY7" fmla="*/ 26382 h 539932"/>
                <a:gd name="connsiteX8" fmla="*/ 161185 w 259244"/>
                <a:gd name="connsiteY8" fmla="*/ 0 h 539932"/>
                <a:gd name="connsiteX9" fmla="*/ 161185 w 259244"/>
                <a:gd name="connsiteY9" fmla="*/ 121190 h 539932"/>
                <a:gd name="connsiteX10" fmla="*/ 259124 w 259244"/>
                <a:gd name="connsiteY10" fmla="*/ 121190 h 539932"/>
                <a:gd name="connsiteX11" fmla="*/ 259124 w 259244"/>
                <a:gd name="connsiteY11" fmla="*/ 193951 h 539932"/>
                <a:gd name="connsiteX12" fmla="*/ 161185 w 259244"/>
                <a:gd name="connsiteY12" fmla="*/ 193951 h 539932"/>
                <a:gd name="connsiteX13" fmla="*/ 161185 w 259244"/>
                <a:gd name="connsiteY13" fmla="*/ 398745 h 539932"/>
                <a:gd name="connsiteX14" fmla="*/ 174436 w 259244"/>
                <a:gd name="connsiteY14" fmla="*/ 450787 h 539932"/>
                <a:gd name="connsiteX15" fmla="*/ 218406 w 259244"/>
                <a:gd name="connsiteY15" fmla="*/ 466327 h 539932"/>
                <a:gd name="connsiteX16" fmla="*/ 259245 w 259244"/>
                <a:gd name="connsiteY16" fmla="*/ 452714 h 539932"/>
                <a:gd name="connsiteX17" fmla="*/ 259245 w 259244"/>
                <a:gd name="connsiteY17" fmla="*/ 526320 h 53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244" h="539932">
                  <a:moveTo>
                    <a:pt x="259124" y="526320"/>
                  </a:moveTo>
                  <a:cubicBezTo>
                    <a:pt x="240934" y="535355"/>
                    <a:pt x="217081" y="539932"/>
                    <a:pt x="187567" y="539932"/>
                  </a:cubicBezTo>
                  <a:cubicBezTo>
                    <a:pt x="108059" y="539932"/>
                    <a:pt x="68425" y="501744"/>
                    <a:pt x="68425" y="425489"/>
                  </a:cubicBezTo>
                  <a:lnTo>
                    <a:pt x="68425" y="193951"/>
                  </a:lnTo>
                  <a:lnTo>
                    <a:pt x="0" y="193951"/>
                  </a:lnTo>
                  <a:lnTo>
                    <a:pt x="0" y="121190"/>
                  </a:lnTo>
                  <a:lnTo>
                    <a:pt x="68425" y="121190"/>
                  </a:lnTo>
                  <a:lnTo>
                    <a:pt x="68425" y="26382"/>
                  </a:lnTo>
                  <a:lnTo>
                    <a:pt x="161185" y="0"/>
                  </a:lnTo>
                  <a:lnTo>
                    <a:pt x="161185" y="121190"/>
                  </a:lnTo>
                  <a:lnTo>
                    <a:pt x="259124" y="121190"/>
                  </a:lnTo>
                  <a:lnTo>
                    <a:pt x="259124" y="193951"/>
                  </a:lnTo>
                  <a:lnTo>
                    <a:pt x="161185" y="193951"/>
                  </a:lnTo>
                  <a:lnTo>
                    <a:pt x="161185" y="398745"/>
                  </a:lnTo>
                  <a:cubicBezTo>
                    <a:pt x="161185" y="422959"/>
                    <a:pt x="165642" y="440306"/>
                    <a:pt x="174436" y="450787"/>
                  </a:cubicBezTo>
                  <a:cubicBezTo>
                    <a:pt x="183230" y="461267"/>
                    <a:pt x="197927" y="466327"/>
                    <a:pt x="218406" y="466327"/>
                  </a:cubicBezTo>
                  <a:cubicBezTo>
                    <a:pt x="234188" y="466327"/>
                    <a:pt x="247680" y="461749"/>
                    <a:pt x="259245" y="452714"/>
                  </a:cubicBezTo>
                  <a:lnTo>
                    <a:pt x="259245" y="526320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C75FA18-6544-D66A-6F25-F6A24FDB7600}"/>
                </a:ext>
              </a:extLst>
            </p:cNvPr>
            <p:cNvSpPr/>
            <p:nvPr/>
          </p:nvSpPr>
          <p:spPr>
            <a:xfrm>
              <a:off x="2143520" y="3726934"/>
              <a:ext cx="373326" cy="428741"/>
            </a:xfrm>
            <a:custGeom>
              <a:avLst/>
              <a:gdLst>
                <a:gd name="connsiteX0" fmla="*/ 373327 w 373326"/>
                <a:gd name="connsiteY0" fmla="*/ 239488 h 428741"/>
                <a:gd name="connsiteX1" fmla="*/ 94085 w 373326"/>
                <a:gd name="connsiteY1" fmla="*/ 239488 h 428741"/>
                <a:gd name="connsiteX2" fmla="*/ 129140 w 373326"/>
                <a:gd name="connsiteY2" fmla="*/ 327068 h 428741"/>
                <a:gd name="connsiteX3" fmla="*/ 220936 w 373326"/>
                <a:gd name="connsiteY3" fmla="*/ 357907 h 428741"/>
                <a:gd name="connsiteX4" fmla="*/ 341283 w 373326"/>
                <a:gd name="connsiteY4" fmla="*/ 318755 h 428741"/>
                <a:gd name="connsiteX5" fmla="*/ 341283 w 373326"/>
                <a:gd name="connsiteY5" fmla="*/ 393565 h 428741"/>
                <a:gd name="connsiteX6" fmla="*/ 193229 w 373326"/>
                <a:gd name="connsiteY6" fmla="*/ 428742 h 428741"/>
                <a:gd name="connsiteX7" fmla="*/ 51439 w 373326"/>
                <a:gd name="connsiteY7" fmla="*/ 372965 h 428741"/>
                <a:gd name="connsiteX8" fmla="*/ 0 w 373326"/>
                <a:gd name="connsiteY8" fmla="*/ 215997 h 428741"/>
                <a:gd name="connsiteX9" fmla="*/ 56619 w 373326"/>
                <a:gd name="connsiteY9" fmla="*/ 60233 h 428741"/>
                <a:gd name="connsiteX10" fmla="*/ 197204 w 373326"/>
                <a:gd name="connsiteY10" fmla="*/ 0 h 428741"/>
                <a:gd name="connsiteX11" fmla="*/ 327188 w 373326"/>
                <a:gd name="connsiteY11" fmla="*/ 53969 h 428741"/>
                <a:gd name="connsiteX12" fmla="*/ 373206 w 373326"/>
                <a:gd name="connsiteY12" fmla="*/ 203950 h 428741"/>
                <a:gd name="connsiteX13" fmla="*/ 373206 w 373326"/>
                <a:gd name="connsiteY13" fmla="*/ 239488 h 428741"/>
                <a:gd name="connsiteX14" fmla="*/ 283699 w 373326"/>
                <a:gd name="connsiteY14" fmla="*/ 173834 h 428741"/>
                <a:gd name="connsiteX15" fmla="*/ 260088 w 373326"/>
                <a:gd name="connsiteY15" fmla="*/ 96012 h 428741"/>
                <a:gd name="connsiteX16" fmla="*/ 196120 w 373326"/>
                <a:gd name="connsiteY16" fmla="*/ 68184 h 428741"/>
                <a:gd name="connsiteX17" fmla="*/ 128297 w 373326"/>
                <a:gd name="connsiteY17" fmla="*/ 97337 h 428741"/>
                <a:gd name="connsiteX18" fmla="*/ 94085 w 373326"/>
                <a:gd name="connsiteY18" fmla="*/ 173713 h 428741"/>
                <a:gd name="connsiteX19" fmla="*/ 283699 w 373326"/>
                <a:gd name="connsiteY19" fmla="*/ 173713 h 42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3326" h="428741">
                  <a:moveTo>
                    <a:pt x="373327" y="239488"/>
                  </a:moveTo>
                  <a:lnTo>
                    <a:pt x="94085" y="239488"/>
                  </a:lnTo>
                  <a:cubicBezTo>
                    <a:pt x="95169" y="277315"/>
                    <a:pt x="106854" y="306588"/>
                    <a:pt x="129140" y="327068"/>
                  </a:cubicBezTo>
                  <a:cubicBezTo>
                    <a:pt x="151427" y="347667"/>
                    <a:pt x="182025" y="357907"/>
                    <a:pt x="220936" y="357907"/>
                  </a:cubicBezTo>
                  <a:cubicBezTo>
                    <a:pt x="264666" y="357907"/>
                    <a:pt x="304781" y="344897"/>
                    <a:pt x="341283" y="318755"/>
                  </a:cubicBezTo>
                  <a:lnTo>
                    <a:pt x="341283" y="393565"/>
                  </a:lnTo>
                  <a:cubicBezTo>
                    <a:pt x="303938" y="417056"/>
                    <a:pt x="254667" y="428742"/>
                    <a:pt x="193229" y="428742"/>
                  </a:cubicBezTo>
                  <a:cubicBezTo>
                    <a:pt x="132995" y="428742"/>
                    <a:pt x="85652" y="410190"/>
                    <a:pt x="51439" y="372965"/>
                  </a:cubicBezTo>
                  <a:cubicBezTo>
                    <a:pt x="17227" y="335741"/>
                    <a:pt x="0" y="283459"/>
                    <a:pt x="0" y="215997"/>
                  </a:cubicBezTo>
                  <a:cubicBezTo>
                    <a:pt x="0" y="152270"/>
                    <a:pt x="18913" y="100349"/>
                    <a:pt x="56619" y="60233"/>
                  </a:cubicBezTo>
                  <a:cubicBezTo>
                    <a:pt x="94326" y="20118"/>
                    <a:pt x="141187" y="0"/>
                    <a:pt x="197204" y="0"/>
                  </a:cubicBezTo>
                  <a:cubicBezTo>
                    <a:pt x="253221" y="0"/>
                    <a:pt x="296589" y="17950"/>
                    <a:pt x="327188" y="53969"/>
                  </a:cubicBezTo>
                  <a:cubicBezTo>
                    <a:pt x="357907" y="89989"/>
                    <a:pt x="373206" y="139983"/>
                    <a:pt x="373206" y="203950"/>
                  </a:cubicBezTo>
                  <a:lnTo>
                    <a:pt x="373206" y="239488"/>
                  </a:lnTo>
                  <a:close/>
                  <a:moveTo>
                    <a:pt x="283699" y="173834"/>
                  </a:moveTo>
                  <a:cubicBezTo>
                    <a:pt x="283458" y="140464"/>
                    <a:pt x="275508" y="114564"/>
                    <a:pt x="260088" y="96012"/>
                  </a:cubicBezTo>
                  <a:cubicBezTo>
                    <a:pt x="244668" y="77460"/>
                    <a:pt x="223345" y="68184"/>
                    <a:pt x="196120" y="68184"/>
                  </a:cubicBezTo>
                  <a:cubicBezTo>
                    <a:pt x="169497" y="68184"/>
                    <a:pt x="146849" y="77942"/>
                    <a:pt x="128297" y="97337"/>
                  </a:cubicBezTo>
                  <a:cubicBezTo>
                    <a:pt x="109745" y="116853"/>
                    <a:pt x="98421" y="142271"/>
                    <a:pt x="94085" y="173713"/>
                  </a:cubicBezTo>
                  <a:lnTo>
                    <a:pt x="283699" y="173713"/>
                  </a:lnTo>
                  <a:close/>
                </a:path>
              </a:pathLst>
            </a:custGeom>
            <a:grpFill/>
            <a:ln w="12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8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D13E2-57EB-4A2D-ACC9-0F9B3450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206"/>
          <a:stretch/>
        </p:blipFill>
        <p:spPr>
          <a:xfrm>
            <a:off x="0" y="-28350"/>
            <a:ext cx="12192000" cy="68863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rgbClr val="EDE4B6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103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138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B640-88D2-2E50-F0FE-74B84AD8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A9053-7B94-B3F5-8D28-FE210F226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D1CAE-BDF0-7113-CF3E-65E42E3D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AFB0-E0D9-5367-F282-0B28AAD8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71C9-A359-D93C-E6E4-2A04F00D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0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698353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364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622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B8-AFEF-362F-CB36-DC00FA4C6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149527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5896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432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8255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15829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076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8451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8EDA-3954-8492-F5B1-8328614D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E0B6D-0311-F11C-0ACD-A6745A172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72B-14E9-4637-87EA-E00EF6EA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9B0B-90B7-5CD1-86EC-F48811E9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663A-5281-9245-2EDC-C9F05502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43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282637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072924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6713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32004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210793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306940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23902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04638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071220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979251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F1D3-6C62-D60E-A0F9-9CB1BB5E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88513-0D01-4D40-3C4C-228450804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6EDA3-8927-2682-851B-12A7D2044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0EE39-96CD-A578-AE91-E09A168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764A1-EBEE-73C6-831C-E058DF4E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66C3-8056-F1EA-A68E-B1A44FEE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2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718213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088855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745362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473234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439635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45798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92081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321912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277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17840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7E30-EC9E-B01D-65E6-6A4089029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8B0AD-416E-FCF3-11CE-B297D2D36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F81C0-CD12-63F8-2378-D7F16DC8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B7118-B46F-7669-F5B0-D2DDA4ED2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561B0-37B3-10C6-0707-D40858E51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F12EA-F5EE-94A8-AAA7-C723E83B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945B8-24B4-3C64-741F-60F2CFB9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A590F-AF33-AAEC-0848-1389A94B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6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3263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8404080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144399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021438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852691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D59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63668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solidFill>
                  <a:srgbClr val="091F2C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81623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839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D59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63668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6903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917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282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A11D-2C1D-C252-59E5-D0E2965B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28B53-BEF6-138E-65EE-A8A80856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2FD3E-94FB-B644-476F-C5BEA7DC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284B1-0456-3EA0-659F-7005D526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62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solidFill>
          <a:srgbClr val="D59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127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Pr>
        <a:solidFill>
          <a:srgbClr val="7025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7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101351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68143-DC5E-BF06-355F-81D8217E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F2B2A-1C95-E069-E722-7F6B650D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011D-9925-3EAD-2794-4782511C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526A-6414-CAEB-0803-2C154392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7026-A9A8-B9F2-1E56-C7F63DB40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65EDF-AFDB-BD9D-DCC1-C71DDB884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77BE6-07D2-CF06-146F-F41B46DF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412C9-99F5-A978-7761-FF8F57B7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80378-DD3A-E30D-CA44-35E0B20C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2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8DC7-C897-DA32-6B2B-FF89352C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004E9-95FF-8158-68CF-2ADFE61D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35813-B1D5-E311-1C9F-E915E3A0A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64353-C848-E793-1613-2BAA45BA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78030-6ABB-666F-B7BD-790293C9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D651F-E0CE-EBBB-99EC-58A1F938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5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image" Target="../media/image4.svg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B9742-3431-EA9F-2A6F-FC5EF66D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D6EAA-C7CE-B57B-20DE-14387EEEB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7563A-3046-0D69-AC2A-C2DF2B469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15B96-B8DE-4678-9385-29A8552A1E2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1C1B-7891-EC5F-F327-BAF7CFD6D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8910-7D48-C425-DE29-D757F97A3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DE100F-575D-41B5-969C-A708A410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4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87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3F95-4702-401A-E2AE-E1E953C0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868192"/>
            <a:ext cx="5636296" cy="1665584"/>
          </a:xfrm>
        </p:spPr>
        <p:txBody>
          <a:bodyPr/>
          <a:lstStyle/>
          <a:p>
            <a:r>
              <a:rPr lang="it-IT" dirty="0"/>
              <a:t>Fingere di avere uno stagista grazie a Azure Copilot e Security Copilot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3002E-FE10-F4D7-C136-210ADD0EDC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962400"/>
            <a:ext cx="4978400" cy="666273"/>
          </a:xfrm>
        </p:spPr>
        <p:txBody>
          <a:bodyPr/>
          <a:lstStyle/>
          <a:p>
            <a:r>
              <a:rPr lang="it-IT" dirty="0"/>
              <a:t>Francesco Valerio Buccoli</a:t>
            </a:r>
          </a:p>
          <a:p>
            <a:r>
              <a:rPr lang="it-IT" u="sng" dirty="0"/>
              <a:t>fbuccoli@microsoft.com </a:t>
            </a:r>
          </a:p>
          <a:p>
            <a:r>
              <a:rPr lang="it-IT" dirty="0"/>
              <a:t>Senior </a:t>
            </a:r>
            <a:r>
              <a:rPr lang="it-IT" i="1" dirty="0"/>
              <a:t>una volta ero un sistemista oggi faccio Excel</a:t>
            </a:r>
          </a:p>
        </p:txBody>
      </p:sp>
    </p:spTree>
    <p:extLst>
      <p:ext uri="{BB962C8B-B14F-4D97-AF65-F5344CB8AC3E}">
        <p14:creationId xmlns:p14="http://schemas.microsoft.com/office/powerpoint/2010/main" val="27435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87F6-8918-BFA5-F018-D14586F1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11015133" cy="372410"/>
          </a:xfrm>
        </p:spPr>
        <p:txBody>
          <a:bodyPr/>
          <a:lstStyle/>
          <a:p>
            <a:pPr algn="ctr"/>
            <a:r>
              <a:rPr lang="en-US">
                <a:solidFill>
                  <a:srgbClr val="8DC8E8"/>
                </a:solidFill>
              </a:rPr>
              <a:t>Copilot for Azure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1CE8F-C7AC-A058-4A50-59184C4421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5723215" y="5764951"/>
            <a:ext cx="5629275" cy="4351338"/>
          </a:xfrm>
        </p:spPr>
        <p:txBody>
          <a:bodyPr/>
          <a:lstStyle/>
          <a:p>
            <a:r>
              <a:rPr lang="en-US" sz="1800"/>
              <a:t>Tooling – API, SDK, CLI, </a:t>
            </a:r>
            <a:r>
              <a:rPr lang="en-US" sz="1800" err="1"/>
              <a:t>Powershell</a:t>
            </a:r>
            <a:r>
              <a:rPr lang="en-US" sz="1800"/>
              <a:t>, Portal, Mobile App </a:t>
            </a:r>
          </a:p>
          <a:p>
            <a:r>
              <a:rPr lang="en-US" sz="1800"/>
              <a:t>Documentation </a:t>
            </a:r>
          </a:p>
          <a:p>
            <a:r>
              <a:rPr lang="en-US" sz="1800"/>
              <a:t>Data sources</a:t>
            </a:r>
          </a:p>
          <a:p>
            <a:r>
              <a:rPr lang="en-US" sz="1800"/>
              <a:t>	Cost</a:t>
            </a:r>
          </a:p>
          <a:p>
            <a:r>
              <a:rPr lang="en-US" sz="1800"/>
              <a:t>	Logging</a:t>
            </a:r>
          </a:p>
          <a:p>
            <a:r>
              <a:rPr lang="en-US" sz="1800"/>
              <a:t>	Monitoring </a:t>
            </a:r>
          </a:p>
          <a:p>
            <a:r>
              <a:rPr lang="en-US" sz="1800"/>
              <a:t>	Resource Graph </a:t>
            </a:r>
          </a:p>
          <a:p>
            <a:r>
              <a:rPr lang="en-US" sz="1800"/>
              <a:t>Resource Model </a:t>
            </a:r>
          </a:p>
          <a:p>
            <a:r>
              <a:rPr lang="en-US" sz="1800"/>
              <a:t>	Policy</a:t>
            </a:r>
          </a:p>
          <a:p>
            <a:r>
              <a:rPr lang="en-US" sz="1800"/>
              <a:t>	RBAC</a:t>
            </a:r>
          </a:p>
          <a:p>
            <a:r>
              <a:rPr lang="en-US" sz="1800"/>
              <a:t>	Resources</a:t>
            </a:r>
          </a:p>
          <a:p>
            <a:r>
              <a:rPr lang="en-US" sz="1800"/>
              <a:t>Services</a:t>
            </a:r>
          </a:p>
          <a:p>
            <a:r>
              <a:rPr lang="en-US" sz="1800"/>
              <a:t>Infrastructure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661AF-4A12-B56C-7CB7-7A6E44CDF755}"/>
              </a:ext>
            </a:extLst>
          </p:cNvPr>
          <p:cNvSpPr/>
          <p:nvPr/>
        </p:nvSpPr>
        <p:spPr bwMode="auto">
          <a:xfrm>
            <a:off x="-5667725" y="4329672"/>
            <a:ext cx="5422900" cy="1041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Diagram of this, and then build to show building an LLM on top of this to operate on your Azure services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43005-9286-AF4E-50D8-AD5746578A1D}"/>
              </a:ext>
            </a:extLst>
          </p:cNvPr>
          <p:cNvSpPr/>
          <p:nvPr/>
        </p:nvSpPr>
        <p:spPr bwMode="auto">
          <a:xfrm>
            <a:off x="-5080610" y="0"/>
            <a:ext cx="4627179" cy="390529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Would like to go from previous 5 slides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slides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 to some illustration of the LLM architecture 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Want to make it clear what we are using for the data sources with the LLM 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Then, like slide 37 (immediate predecessor), would like to show that all arc connected stuff can be reasoned over as well.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51769B-70FB-BA7F-BD28-B680AB2B5452}"/>
              </a:ext>
            </a:extLst>
          </p:cNvPr>
          <p:cNvGrpSpPr/>
          <p:nvPr/>
        </p:nvGrpSpPr>
        <p:grpSpPr>
          <a:xfrm>
            <a:off x="4224865" y="1433138"/>
            <a:ext cx="3742270" cy="4337600"/>
            <a:chOff x="1098905" y="1433138"/>
            <a:chExt cx="3742270" cy="4337600"/>
          </a:xfrm>
          <a:scene3d>
            <a:camera prst="isometricRightUp">
              <a:rot lat="0" lon="0" rev="0"/>
            </a:camera>
            <a:lightRig rig="threePt" dir="t"/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02DC629-40BF-B3F9-FD77-924209A3455A}"/>
                </a:ext>
              </a:extLst>
            </p:cNvPr>
            <p:cNvSpPr/>
            <p:nvPr/>
          </p:nvSpPr>
          <p:spPr bwMode="auto">
            <a:xfrm>
              <a:off x="1098905" y="1433138"/>
              <a:ext cx="3742269" cy="1499011"/>
            </a:xfrm>
            <a:prstGeom prst="roundRect">
              <a:avLst>
                <a:gd name="adj" fmla="val 4983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Tooling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API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SDK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CLI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PowerShell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0A556B-EDD2-5AE5-8A14-DB8664AB3732}"/>
                </a:ext>
              </a:extLst>
            </p:cNvPr>
            <p:cNvSpPr/>
            <p:nvPr/>
          </p:nvSpPr>
          <p:spPr bwMode="auto">
            <a:xfrm>
              <a:off x="1098906" y="4592692"/>
              <a:ext cx="3739800" cy="548640"/>
            </a:xfrm>
            <a:prstGeom prst="roundRect">
              <a:avLst>
                <a:gd name="adj" fmla="val 11609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Azure Resource Model &amp; Graph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5A5885-A398-BE71-8680-849F322BAE78}"/>
                </a:ext>
              </a:extLst>
            </p:cNvPr>
            <p:cNvSpPr/>
            <p:nvPr/>
          </p:nvSpPr>
          <p:spPr bwMode="auto">
            <a:xfrm>
              <a:off x="1098906" y="3012915"/>
              <a:ext cx="1828800" cy="1499011"/>
            </a:xfrm>
            <a:prstGeom prst="roundRect">
              <a:avLst>
                <a:gd name="adj" fmla="val 4983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Data sources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Cost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Documentation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Logging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Monitoring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8FFD2F9-0464-1F48-7FE4-3283E9B8AD71}"/>
                </a:ext>
              </a:extLst>
            </p:cNvPr>
            <p:cNvSpPr/>
            <p:nvPr/>
          </p:nvSpPr>
          <p:spPr bwMode="auto">
            <a:xfrm>
              <a:off x="1098906" y="5222098"/>
              <a:ext cx="1828800" cy="548640"/>
            </a:xfrm>
            <a:prstGeom prst="roundRect">
              <a:avLst>
                <a:gd name="adj" fmla="val 11617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Services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7522E5-96B9-B56D-9FEE-10748ACAE579}"/>
                </a:ext>
              </a:extLst>
            </p:cNvPr>
            <p:cNvSpPr/>
            <p:nvPr/>
          </p:nvSpPr>
          <p:spPr bwMode="auto">
            <a:xfrm>
              <a:off x="3012375" y="5222098"/>
              <a:ext cx="1828800" cy="548640"/>
            </a:xfrm>
            <a:prstGeom prst="roundRect">
              <a:avLst>
                <a:gd name="adj" fmla="val 13551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Infrastructure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4B86C65-B8E1-0775-B5F6-6311545C31FE}"/>
                </a:ext>
              </a:extLst>
            </p:cNvPr>
            <p:cNvSpPr/>
            <p:nvPr/>
          </p:nvSpPr>
          <p:spPr bwMode="auto">
            <a:xfrm>
              <a:off x="3012375" y="3012915"/>
              <a:ext cx="1828800" cy="1499011"/>
            </a:xfrm>
            <a:prstGeom prst="roundRect">
              <a:avLst>
                <a:gd name="adj" fmla="val 4559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Governance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Policy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RBAC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Tags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148E43F-E27D-E26F-5ED5-CC8E5FD7784B}"/>
              </a:ext>
            </a:extLst>
          </p:cNvPr>
          <p:cNvSpPr/>
          <p:nvPr/>
        </p:nvSpPr>
        <p:spPr bwMode="auto">
          <a:xfrm>
            <a:off x="13783124" y="0"/>
            <a:ext cx="4627179" cy="1295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We’ll need to add a visual representation for Az Portal and Mobile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2B283F-5ADD-E89F-C5CD-3C14BADF6E32}"/>
              </a:ext>
            </a:extLst>
          </p:cNvPr>
          <p:cNvSpPr/>
          <p:nvPr/>
        </p:nvSpPr>
        <p:spPr bwMode="auto">
          <a:xfrm>
            <a:off x="13783124" y="1520234"/>
            <a:ext cx="4627179" cy="1295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Playing with a different header color here (not so blue on blue on blue). May apply to other slides if it works?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555D71-64D1-A05F-CCBA-3ADBE17BEDDD}"/>
              </a:ext>
            </a:extLst>
          </p:cNvPr>
          <p:cNvGrpSpPr/>
          <p:nvPr/>
        </p:nvGrpSpPr>
        <p:grpSpPr>
          <a:xfrm>
            <a:off x="4139847" y="7032364"/>
            <a:ext cx="3738738" cy="4351339"/>
            <a:chOff x="8243637" y="1433138"/>
            <a:chExt cx="3738738" cy="4351339"/>
          </a:xfrm>
          <a:scene3d>
            <a:camera prst="isometricRightUp">
              <a:rot lat="0" lon="0" rev="0"/>
            </a:camera>
            <a:lightRig rig="threePt" dir="t"/>
          </a:scene3d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89652F0-847F-D9AC-54D8-4244DD9CEC8A}"/>
                </a:ext>
              </a:extLst>
            </p:cNvPr>
            <p:cNvSpPr/>
            <p:nvPr/>
          </p:nvSpPr>
          <p:spPr bwMode="auto">
            <a:xfrm>
              <a:off x="8243637" y="1433138"/>
              <a:ext cx="3738738" cy="4351339"/>
            </a:xfrm>
            <a:prstGeom prst="roundRect">
              <a:avLst>
                <a:gd name="adj" fmla="val 1678"/>
              </a:avLst>
            </a:prstGeom>
            <a:solidFill>
              <a:srgbClr val="2A446F">
                <a:alpha val="50196"/>
              </a:srgbClr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457200" sx="104000" sy="104000" algn="ctr" rotWithShape="0">
                <a:srgbClr val="0078D4">
                  <a:alpha val="28000"/>
                </a:srgbClr>
              </a:outerShdw>
            </a:effectLst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Copilot LLM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10000"/>
                    <a:lumOff val="90000"/>
                  </a:srgbClr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49837A93-93ED-DCDF-4B5A-525D9DD07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 bwMode="auto">
            <a:xfrm>
              <a:off x="9356159" y="2785847"/>
              <a:ext cx="1513695" cy="16459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F1587C-4386-65ED-5B18-7277B5D5BF3E}"/>
              </a:ext>
            </a:extLst>
          </p:cNvPr>
          <p:cNvGrpSpPr/>
          <p:nvPr/>
        </p:nvGrpSpPr>
        <p:grpSpPr>
          <a:xfrm>
            <a:off x="0" y="7032364"/>
            <a:ext cx="3739800" cy="1499011"/>
            <a:chOff x="-158750" y="7032364"/>
            <a:chExt cx="3739800" cy="149901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FCA7F21-653F-5BA1-FF5B-E6DB0BA0DC94}"/>
                </a:ext>
              </a:extLst>
            </p:cNvPr>
            <p:cNvSpPr/>
            <p:nvPr/>
          </p:nvSpPr>
          <p:spPr bwMode="auto">
            <a:xfrm>
              <a:off x="-158750" y="7032364"/>
              <a:ext cx="3739800" cy="1499011"/>
            </a:xfrm>
            <a:prstGeom prst="roundRect">
              <a:avLst>
                <a:gd name="adj" fmla="val 4983"/>
              </a:avLst>
            </a:prstGeom>
            <a:solidFill>
              <a:srgbClr val="113A52">
                <a:alpha val="25098"/>
              </a:srgb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  <a:scene3d>
              <a:camera prst="isometricRightUp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Arc and Edge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10000"/>
                    <a:lumOff val="90000"/>
                  </a:srgbClr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B83BC48-3775-3F43-993F-5C5924B1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866" y="7581901"/>
              <a:ext cx="574630" cy="574630"/>
            </a:xfrm>
            <a:prstGeom prst="rect">
              <a:avLst/>
            </a:prstGeom>
            <a:scene3d>
              <a:camera prst="isometricRightUp">
                <a:rot lat="0" lon="0" rev="0"/>
              </a:camera>
              <a:lightRig rig="threePt" dir="t"/>
            </a:scene3d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4929071-9682-772F-DF3E-10AB0B1E1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6801" y="7598042"/>
              <a:ext cx="542348" cy="542348"/>
            </a:xfrm>
            <a:prstGeom prst="rect">
              <a:avLst/>
            </a:prstGeom>
            <a:scene3d>
              <a:camera prst="isometricRightUp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3898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87F6-8918-BFA5-F018-D14586F1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11015133" cy="372410"/>
          </a:xfrm>
        </p:spPr>
        <p:txBody>
          <a:bodyPr/>
          <a:lstStyle/>
          <a:p>
            <a:pPr algn="ctr"/>
            <a:r>
              <a:rPr lang="en-US">
                <a:solidFill>
                  <a:srgbClr val="8DC8E8"/>
                </a:solidFill>
              </a:rPr>
              <a:t>Copilot for Azure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661AF-4A12-B56C-7CB7-7A6E44CDF755}"/>
              </a:ext>
            </a:extLst>
          </p:cNvPr>
          <p:cNvSpPr/>
          <p:nvPr/>
        </p:nvSpPr>
        <p:spPr bwMode="auto">
          <a:xfrm>
            <a:off x="-5667725" y="4329672"/>
            <a:ext cx="5422900" cy="1041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Diagram of this, and then build to show building an LLM on top of this to operate on your Azure services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43005-9286-AF4E-50D8-AD5746578A1D}"/>
              </a:ext>
            </a:extLst>
          </p:cNvPr>
          <p:cNvSpPr/>
          <p:nvPr/>
        </p:nvSpPr>
        <p:spPr bwMode="auto">
          <a:xfrm>
            <a:off x="-5080610" y="0"/>
            <a:ext cx="4627179" cy="390529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Would like to go from previous 5 slides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slides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 to some illustration of the LLM architecture 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Want to make it clear what we are using for the data sources with the LLM 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Then, like slide 37 (immediate predecessor), would like to show that all arc connected stuff can be reasoned over as well.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51769B-70FB-BA7F-BD28-B680AB2B5452}"/>
              </a:ext>
            </a:extLst>
          </p:cNvPr>
          <p:cNvGrpSpPr/>
          <p:nvPr/>
        </p:nvGrpSpPr>
        <p:grpSpPr>
          <a:xfrm>
            <a:off x="2266143" y="1433138"/>
            <a:ext cx="3742270" cy="4337600"/>
            <a:chOff x="1098905" y="1433138"/>
            <a:chExt cx="3742270" cy="4337600"/>
          </a:xfrm>
          <a:scene3d>
            <a:camera prst="orthographicFront">
              <a:rot lat="2100000" lon="18900000" rev="0"/>
            </a:camera>
            <a:lightRig rig="threePt" dir="t"/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02DC629-40BF-B3F9-FD77-924209A3455A}"/>
                </a:ext>
              </a:extLst>
            </p:cNvPr>
            <p:cNvSpPr/>
            <p:nvPr/>
          </p:nvSpPr>
          <p:spPr bwMode="auto">
            <a:xfrm>
              <a:off x="1098905" y="1433138"/>
              <a:ext cx="3742269" cy="1499011"/>
            </a:xfrm>
            <a:prstGeom prst="roundRect">
              <a:avLst>
                <a:gd name="adj" fmla="val 4983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Tooling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API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SDK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CLI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PowerShell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0A556B-EDD2-5AE5-8A14-DB8664AB3732}"/>
                </a:ext>
              </a:extLst>
            </p:cNvPr>
            <p:cNvSpPr/>
            <p:nvPr/>
          </p:nvSpPr>
          <p:spPr bwMode="auto">
            <a:xfrm>
              <a:off x="1098906" y="4592692"/>
              <a:ext cx="3739800" cy="548640"/>
            </a:xfrm>
            <a:prstGeom prst="roundRect">
              <a:avLst>
                <a:gd name="adj" fmla="val 11609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Azure Resource Model &amp; Graph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5A5885-A398-BE71-8680-849F322BAE78}"/>
                </a:ext>
              </a:extLst>
            </p:cNvPr>
            <p:cNvSpPr/>
            <p:nvPr/>
          </p:nvSpPr>
          <p:spPr bwMode="auto">
            <a:xfrm>
              <a:off x="1098906" y="3012915"/>
              <a:ext cx="1828800" cy="1499011"/>
            </a:xfrm>
            <a:prstGeom prst="roundRect">
              <a:avLst>
                <a:gd name="adj" fmla="val 4983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Data sources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Cost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Documentation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Logging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Monitoring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8FFD2F9-0464-1F48-7FE4-3283E9B8AD71}"/>
                </a:ext>
              </a:extLst>
            </p:cNvPr>
            <p:cNvSpPr/>
            <p:nvPr/>
          </p:nvSpPr>
          <p:spPr bwMode="auto">
            <a:xfrm>
              <a:off x="1098906" y="5222098"/>
              <a:ext cx="1828800" cy="548640"/>
            </a:xfrm>
            <a:prstGeom prst="roundRect">
              <a:avLst>
                <a:gd name="adj" fmla="val 11617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Services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7522E5-96B9-B56D-9FEE-10748ACAE579}"/>
                </a:ext>
              </a:extLst>
            </p:cNvPr>
            <p:cNvSpPr/>
            <p:nvPr/>
          </p:nvSpPr>
          <p:spPr bwMode="auto">
            <a:xfrm>
              <a:off x="3012375" y="5222098"/>
              <a:ext cx="1828800" cy="548640"/>
            </a:xfrm>
            <a:prstGeom prst="roundRect">
              <a:avLst>
                <a:gd name="adj" fmla="val 13551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Infrastructure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4B86C65-B8E1-0775-B5F6-6311545C31FE}"/>
                </a:ext>
              </a:extLst>
            </p:cNvPr>
            <p:cNvSpPr/>
            <p:nvPr/>
          </p:nvSpPr>
          <p:spPr bwMode="auto">
            <a:xfrm>
              <a:off x="3012375" y="3012915"/>
              <a:ext cx="1828800" cy="1499011"/>
            </a:xfrm>
            <a:prstGeom prst="roundRect">
              <a:avLst>
                <a:gd name="adj" fmla="val 4559"/>
              </a:avLst>
            </a:prstGeom>
            <a:solidFill>
              <a:schemeClr val="bg1">
                <a:lumMod val="90000"/>
                <a:lumOff val="10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Governance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Policy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RBAC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rPr>
                <a:t>Tags</a:t>
              </a:r>
            </a:p>
          </p:txBody>
        </p:sp>
      </p:grpSp>
      <p:grpSp>
        <p:nvGrpSpPr>
          <p:cNvPr id="31" name="Arc and Edge">
            <a:extLst>
              <a:ext uri="{FF2B5EF4-FFF2-40B4-BE49-F238E27FC236}">
                <a16:creationId xmlns:a16="http://schemas.microsoft.com/office/drawing/2014/main" id="{74D70620-BC50-1C4B-41EA-24AE02E19D87}"/>
              </a:ext>
            </a:extLst>
          </p:cNvPr>
          <p:cNvGrpSpPr/>
          <p:nvPr/>
        </p:nvGrpSpPr>
        <p:grpSpPr>
          <a:xfrm>
            <a:off x="2258762" y="1433138"/>
            <a:ext cx="3739800" cy="4352544"/>
            <a:chOff x="2258762" y="1463084"/>
            <a:chExt cx="3739800" cy="43525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68CBE25-F83D-946E-B2BF-12E7C0403190}"/>
                </a:ext>
              </a:extLst>
            </p:cNvPr>
            <p:cNvSpPr/>
            <p:nvPr/>
          </p:nvSpPr>
          <p:spPr bwMode="auto">
            <a:xfrm>
              <a:off x="2258762" y="1463084"/>
              <a:ext cx="3739800" cy="4352544"/>
            </a:xfrm>
            <a:prstGeom prst="roundRect">
              <a:avLst>
                <a:gd name="adj" fmla="val 2012"/>
              </a:avLst>
            </a:prstGeom>
            <a:solidFill>
              <a:srgbClr val="113A52">
                <a:alpha val="25098"/>
              </a:srgbClr>
            </a:solidFill>
            <a:ln>
              <a:solidFill>
                <a:schemeClr val="bg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  <a:scene3d>
              <a:camera prst="isometricRightU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Arc and Edge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10000"/>
                    <a:lumOff val="90000"/>
                  </a:srgbClr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7A81A1-8F2F-1836-B156-9C86F00AC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4510" y="3505885"/>
              <a:ext cx="2201916" cy="118758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8" name="Picture 17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65111880-21B9-20ED-A6A8-F3A3483B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313" y="4620168"/>
              <a:ext cx="1055642" cy="1031714"/>
            </a:xfrm>
            <a:prstGeom prst="rect">
              <a:avLst/>
            </a:prstGeom>
            <a:effectLst/>
          </p:spPr>
        </p:pic>
        <p:pic>
          <p:nvPicPr>
            <p:cNvPr id="19" name="Picture 18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E23175D9-BF9E-5290-E27C-0A9C91337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521" y="4231171"/>
              <a:ext cx="1055641" cy="905740"/>
            </a:xfrm>
            <a:prstGeom prst="rect">
              <a:avLst/>
            </a:prstGeom>
            <a:effectLst/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1D00BC-6674-8ABA-D257-2A3B55C5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0308" y="3721983"/>
              <a:ext cx="1282267" cy="1105956"/>
            </a:xfrm>
            <a:prstGeom prst="rect">
              <a:avLst/>
            </a:prstGeom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529931-2077-0B15-2981-645EF123A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5846" y="2526780"/>
              <a:ext cx="1329133" cy="136159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148E43F-E27D-E26F-5ED5-CC8E5FD7784B}"/>
              </a:ext>
            </a:extLst>
          </p:cNvPr>
          <p:cNvSpPr/>
          <p:nvPr/>
        </p:nvSpPr>
        <p:spPr bwMode="auto">
          <a:xfrm>
            <a:off x="13783124" y="0"/>
            <a:ext cx="4627179" cy="1295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We’ll need to add a visual representation for Az Portal and Mobile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2B283F-5ADD-E89F-C5CD-3C14BADF6E32}"/>
              </a:ext>
            </a:extLst>
          </p:cNvPr>
          <p:cNvSpPr/>
          <p:nvPr/>
        </p:nvSpPr>
        <p:spPr bwMode="auto">
          <a:xfrm>
            <a:off x="13783124" y="1520234"/>
            <a:ext cx="4627179" cy="1295400"/>
          </a:xfrm>
          <a:prstGeom prst="rect">
            <a:avLst/>
          </a:prstGeom>
          <a:solidFill>
            <a:srgbClr val="C5B4E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Playing with a different header color here (not so blue on blue on blue). May apply to other slides if it works?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DBE5F-40A1-03FF-CBD1-67270577554D}"/>
              </a:ext>
            </a:extLst>
          </p:cNvPr>
          <p:cNvGrpSpPr/>
          <p:nvPr/>
        </p:nvGrpSpPr>
        <p:grpSpPr>
          <a:xfrm>
            <a:off x="4222397" y="1433138"/>
            <a:ext cx="3738738" cy="4351339"/>
            <a:chOff x="8243637" y="1433138"/>
            <a:chExt cx="3738738" cy="4351339"/>
          </a:xfrm>
          <a:scene3d>
            <a:camera prst="isometricRightUp"/>
            <a:lightRig rig="threePt" dir="t"/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935140B-F58A-F678-A376-5C1722CE0AF9}"/>
                </a:ext>
              </a:extLst>
            </p:cNvPr>
            <p:cNvSpPr/>
            <p:nvPr/>
          </p:nvSpPr>
          <p:spPr bwMode="auto">
            <a:xfrm>
              <a:off x="8243637" y="1433138"/>
              <a:ext cx="3738738" cy="4351339"/>
            </a:xfrm>
            <a:prstGeom prst="roundRect">
              <a:avLst>
                <a:gd name="adj" fmla="val 1678"/>
              </a:avLst>
            </a:prstGeom>
            <a:solidFill>
              <a:srgbClr val="2A446F">
                <a:alpha val="50196"/>
              </a:srgbClr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457200" sx="104000" sy="104000" algn="ctr" rotWithShape="0">
                <a:srgbClr val="0078D4">
                  <a:alpha val="28000"/>
                </a:srgbClr>
              </a:outerShdw>
            </a:effectLst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91F2C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Segoe UI Semibold"/>
                  <a:ea typeface="Segoe UI" pitchFamily="34" charset="0"/>
                  <a:cs typeface="Segoe UI" pitchFamily="34" charset="0"/>
                </a:rPr>
                <a:t>Copilot LLM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10000"/>
                    <a:lumOff val="90000"/>
                  </a:srgbClr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C46A1814-CF53-0FF8-BB1D-0E7DA5EC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 bwMode="auto">
            <a:xfrm>
              <a:off x="9356159" y="2785847"/>
              <a:ext cx="1513695" cy="16459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7A21B63-65D1-159C-F8C3-6C4584E8D5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3371" y="1747382"/>
            <a:ext cx="3739801" cy="3537481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8DA871-7766-302C-3D06-C049C2F7A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3002" y="2444186"/>
            <a:ext cx="1698254" cy="21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73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7 -1.48148E-6 L 0.04453 -1.4814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-0.04662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497 -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C4C1-CB8C-C7AA-4D5B-C9B16D77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Security Copilot (Microsoft Copilot for Security)</a:t>
            </a:r>
            <a:endParaRPr lang="en-US" sz="4000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C6F105E-EB93-A7FE-7583-D870AA9D1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5854" y="2117380"/>
            <a:ext cx="10468684" cy="4167806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endParaRPr lang="it-IT" sz="1800" dirty="0"/>
          </a:p>
        </p:txBody>
      </p:sp>
      <p:sp>
        <p:nvSpPr>
          <p:cNvPr id="3" name="Rounded Rectangle 124">
            <a:extLst>
              <a:ext uri="{FF2B5EF4-FFF2-40B4-BE49-F238E27FC236}">
                <a16:creationId xmlns:a16="http://schemas.microsoft.com/office/drawing/2014/main" id="{5D139610-8B75-CD7E-DB47-539682A07730}"/>
              </a:ext>
            </a:extLst>
          </p:cNvPr>
          <p:cNvSpPr/>
          <p:nvPr/>
        </p:nvSpPr>
        <p:spPr bwMode="auto">
          <a:xfrm rot="10800000">
            <a:off x="9807135" y="2286090"/>
            <a:ext cx="1836282" cy="3603458"/>
          </a:xfrm>
          <a:prstGeom prst="roundRect">
            <a:avLst>
              <a:gd name="adj" fmla="val 9877"/>
            </a:avLst>
          </a:prstGeom>
          <a:gradFill flip="none" rotWithShape="1">
            <a:gsLst>
              <a:gs pos="18000">
                <a:schemeClr val="bg2"/>
              </a:gs>
              <a:gs pos="8300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AA7FC1F-9A2D-2336-AD43-6E1221023ABE}"/>
              </a:ext>
            </a:extLst>
          </p:cNvPr>
          <p:cNvSpPr/>
          <p:nvPr/>
        </p:nvSpPr>
        <p:spPr bwMode="auto">
          <a:xfrm>
            <a:off x="620460" y="2286090"/>
            <a:ext cx="1836282" cy="3603458"/>
          </a:xfrm>
          <a:prstGeom prst="roundRect">
            <a:avLst>
              <a:gd name="adj" fmla="val 9877"/>
            </a:avLst>
          </a:prstGeom>
          <a:gradFill flip="none" rotWithShape="1">
            <a:gsLst>
              <a:gs pos="18000">
                <a:schemeClr val="bg2"/>
              </a:gs>
              <a:gs pos="8300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D2F83F-298E-5CBA-A07B-4AFB49EB6E9B}"/>
              </a:ext>
            </a:extLst>
          </p:cNvPr>
          <p:cNvGrpSpPr/>
          <p:nvPr/>
        </p:nvGrpSpPr>
        <p:grpSpPr>
          <a:xfrm>
            <a:off x="3082516" y="2381317"/>
            <a:ext cx="2112100" cy="387798"/>
            <a:chOff x="9252561" y="1373489"/>
            <a:chExt cx="2112100" cy="3877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0E4440-B531-52D0-0AF3-64D0571F8CC9}"/>
                </a:ext>
              </a:extLst>
            </p:cNvPr>
            <p:cNvSpPr/>
            <p:nvPr/>
          </p:nvSpPr>
          <p:spPr bwMode="auto">
            <a:xfrm>
              <a:off x="9627301" y="1373489"/>
              <a:ext cx="1737360" cy="3877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Microsoft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Defender</a:t>
              </a:r>
            </a:p>
          </p:txBody>
        </p:sp>
        <p:pic>
          <p:nvPicPr>
            <p:cNvPr id="7" name="Picture 6" descr="Microsoft Defender - Wikipedia">
              <a:extLst>
                <a:ext uri="{FF2B5EF4-FFF2-40B4-BE49-F238E27FC236}">
                  <a16:creationId xmlns:a16="http://schemas.microsoft.com/office/drawing/2014/main" id="{63EF84FD-D1B8-3DF0-D8F2-14F025C94E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" t="6932" r="6932" b="6932"/>
            <a:stretch/>
          </p:blipFill>
          <p:spPr bwMode="auto">
            <a:xfrm>
              <a:off x="9252561" y="1457642"/>
              <a:ext cx="219490" cy="21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7EB8A4A-D16B-5EB7-3C95-E7A87D5A9C47}"/>
              </a:ext>
            </a:extLst>
          </p:cNvPr>
          <p:cNvGrpSpPr/>
          <p:nvPr/>
        </p:nvGrpSpPr>
        <p:grpSpPr>
          <a:xfrm>
            <a:off x="2753436" y="3958711"/>
            <a:ext cx="2098602" cy="387798"/>
            <a:chOff x="9266059" y="2918754"/>
            <a:chExt cx="2098602" cy="3877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ADFE11-CDBC-2AF5-C495-2B0B4B71DA69}"/>
                </a:ext>
              </a:extLst>
            </p:cNvPr>
            <p:cNvSpPr/>
            <p:nvPr/>
          </p:nvSpPr>
          <p:spPr bwMode="auto">
            <a:xfrm>
              <a:off x="9627301" y="2918754"/>
              <a:ext cx="1737360" cy="3877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Microsoft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Sentinel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574A430-D481-B2D7-88E1-7FB95633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6059" y="2995781"/>
              <a:ext cx="192494" cy="2337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2899C8-0DE5-2837-D8EA-860060AC4171}"/>
              </a:ext>
            </a:extLst>
          </p:cNvPr>
          <p:cNvGrpSpPr/>
          <p:nvPr/>
        </p:nvGrpSpPr>
        <p:grpSpPr>
          <a:xfrm>
            <a:off x="7940536" y="2418765"/>
            <a:ext cx="2162137" cy="387798"/>
            <a:chOff x="9202524" y="2123378"/>
            <a:chExt cx="2162137" cy="3877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C28E98-204D-4B9B-DF7F-463FDE024125}"/>
                </a:ext>
              </a:extLst>
            </p:cNvPr>
            <p:cNvSpPr/>
            <p:nvPr/>
          </p:nvSpPr>
          <p:spPr bwMode="auto">
            <a:xfrm>
              <a:off x="9627301" y="2123378"/>
              <a:ext cx="1737360" cy="3877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Microsoft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Purview</a:t>
              </a:r>
            </a:p>
          </p:txBody>
        </p:sp>
        <p:grpSp>
          <p:nvGrpSpPr>
            <p:cNvPr id="13" name="Group 12" descr="compliance&#10;">
              <a:extLst>
                <a:ext uri="{FF2B5EF4-FFF2-40B4-BE49-F238E27FC236}">
                  <a16:creationId xmlns:a16="http://schemas.microsoft.com/office/drawing/2014/main" id="{7AB194FA-25F6-121C-0781-12156C88B7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02524" y="2198378"/>
              <a:ext cx="319565" cy="205155"/>
              <a:chOff x="7746041" y="4111607"/>
              <a:chExt cx="528205" cy="33909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7DA65B1-236A-D21E-D851-79550F3C81D9}"/>
                  </a:ext>
                </a:extLst>
              </p:cNvPr>
              <p:cNvSpPr/>
              <p:nvPr/>
            </p:nvSpPr>
            <p:spPr>
              <a:xfrm>
                <a:off x="7892207" y="4398748"/>
                <a:ext cx="259773" cy="51955"/>
              </a:xfrm>
              <a:custGeom>
                <a:avLst/>
                <a:gdLst>
                  <a:gd name="connsiteX0" fmla="*/ 121141 w 259772"/>
                  <a:gd name="connsiteY0" fmla="*/ 17145 h 51954"/>
                  <a:gd name="connsiteX1" fmla="*/ 267306 w 259772"/>
                  <a:gd name="connsiteY1" fmla="*/ 0 h 51954"/>
                  <a:gd name="connsiteX2" fmla="*/ 267306 w 259772"/>
                  <a:gd name="connsiteY2" fmla="*/ 25718 h 51954"/>
                  <a:gd name="connsiteX3" fmla="*/ 238039 w 259772"/>
                  <a:gd name="connsiteY3" fmla="*/ 60008 h 51954"/>
                  <a:gd name="connsiteX4" fmla="*/ 33424 w 259772"/>
                  <a:gd name="connsiteY4" fmla="*/ 60008 h 51954"/>
                  <a:gd name="connsiteX5" fmla="*/ 0 w 259772"/>
                  <a:gd name="connsiteY5" fmla="*/ 25718 h 51954"/>
                  <a:gd name="connsiteX6" fmla="*/ 0 w 259772"/>
                  <a:gd name="connsiteY6" fmla="*/ 4330 h 51954"/>
                  <a:gd name="connsiteX7" fmla="*/ 121141 w 259772"/>
                  <a:gd name="connsiteY7" fmla="*/ 17145 h 51954"/>
                  <a:gd name="connsiteX8" fmla="*/ 121141 w 259772"/>
                  <a:gd name="connsiteY8" fmla="*/ 17145 h 5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772" h="51954">
                    <a:moveTo>
                      <a:pt x="121141" y="17145"/>
                    </a:moveTo>
                    <a:cubicBezTo>
                      <a:pt x="175433" y="17145"/>
                      <a:pt x="225569" y="12902"/>
                      <a:pt x="267306" y="0"/>
                    </a:cubicBezTo>
                    <a:cubicBezTo>
                      <a:pt x="267306" y="8573"/>
                      <a:pt x="267306" y="17145"/>
                      <a:pt x="267306" y="25718"/>
                    </a:cubicBezTo>
                    <a:cubicBezTo>
                      <a:pt x="267306" y="42863"/>
                      <a:pt x="254751" y="60008"/>
                      <a:pt x="238039" y="60008"/>
                    </a:cubicBezTo>
                    <a:cubicBezTo>
                      <a:pt x="238039" y="60008"/>
                      <a:pt x="238039" y="60008"/>
                      <a:pt x="33424" y="60008"/>
                    </a:cubicBezTo>
                    <a:cubicBezTo>
                      <a:pt x="16712" y="60008"/>
                      <a:pt x="0" y="42863"/>
                      <a:pt x="0" y="25718"/>
                    </a:cubicBezTo>
                    <a:cubicBezTo>
                      <a:pt x="0" y="25718"/>
                      <a:pt x="0" y="25718"/>
                      <a:pt x="0" y="4330"/>
                    </a:cubicBezTo>
                    <a:cubicBezTo>
                      <a:pt x="37580" y="12815"/>
                      <a:pt x="79404" y="17145"/>
                      <a:pt x="121141" y="17145"/>
                    </a:cubicBezTo>
                    <a:lnTo>
                      <a:pt x="121141" y="17145"/>
                    </a:lnTo>
                    <a:close/>
                  </a:path>
                </a:pathLst>
              </a:custGeom>
              <a:solidFill>
                <a:srgbClr val="0078D4"/>
              </a:solidFill>
              <a:ln w="86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2507794-5C22-4D97-2958-868DDEFF6248}"/>
                  </a:ext>
                </a:extLst>
              </p:cNvPr>
              <p:cNvSpPr/>
              <p:nvPr/>
            </p:nvSpPr>
            <p:spPr>
              <a:xfrm>
                <a:off x="7892207" y="4111607"/>
                <a:ext cx="259773" cy="303069"/>
              </a:xfrm>
              <a:custGeom>
                <a:avLst/>
                <a:gdLst>
                  <a:gd name="connsiteX0" fmla="*/ 238125 w 259772"/>
                  <a:gd name="connsiteY0" fmla="*/ 120015 h 303068"/>
                  <a:gd name="connsiteX1" fmla="*/ 150409 w 259772"/>
                  <a:gd name="connsiteY1" fmla="*/ 120015 h 303068"/>
                  <a:gd name="connsiteX2" fmla="*/ 150409 w 259772"/>
                  <a:gd name="connsiteY2" fmla="*/ 29960 h 303068"/>
                  <a:gd name="connsiteX3" fmla="*/ 242282 w 259772"/>
                  <a:gd name="connsiteY3" fmla="*/ 81396 h 303068"/>
                  <a:gd name="connsiteX4" fmla="*/ 179590 w 259772"/>
                  <a:gd name="connsiteY4" fmla="*/ 12815 h 303068"/>
                  <a:gd name="connsiteX5" fmla="*/ 150409 w 259772"/>
                  <a:gd name="connsiteY5" fmla="*/ 0 h 303068"/>
                  <a:gd name="connsiteX6" fmla="*/ 33424 w 259772"/>
                  <a:gd name="connsiteY6" fmla="*/ 0 h 303068"/>
                  <a:gd name="connsiteX7" fmla="*/ 0 w 259772"/>
                  <a:gd name="connsiteY7" fmla="*/ 29960 h 303068"/>
                  <a:gd name="connsiteX8" fmla="*/ 0 w 259772"/>
                  <a:gd name="connsiteY8" fmla="*/ 47106 h 303068"/>
                  <a:gd name="connsiteX9" fmla="*/ 0 w 259772"/>
                  <a:gd name="connsiteY9" fmla="*/ 77066 h 303068"/>
                  <a:gd name="connsiteX10" fmla="*/ 0 w 259772"/>
                  <a:gd name="connsiteY10" fmla="*/ 102784 h 303068"/>
                  <a:gd name="connsiteX11" fmla="*/ 0 w 259772"/>
                  <a:gd name="connsiteY11" fmla="*/ 296401 h 303068"/>
                  <a:gd name="connsiteX12" fmla="*/ 121141 w 259772"/>
                  <a:gd name="connsiteY12" fmla="*/ 309216 h 303068"/>
                  <a:gd name="connsiteX13" fmla="*/ 267306 w 259772"/>
                  <a:gd name="connsiteY13" fmla="*/ 292071 h 303068"/>
                  <a:gd name="connsiteX14" fmla="*/ 267306 w 259772"/>
                  <a:gd name="connsiteY14" fmla="*/ 119842 h 303068"/>
                  <a:gd name="connsiteX15" fmla="*/ 267306 w 259772"/>
                  <a:gd name="connsiteY15" fmla="*/ 107026 h 303068"/>
                  <a:gd name="connsiteX16" fmla="*/ 242282 w 259772"/>
                  <a:gd name="connsiteY16" fmla="*/ 81396 h 30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9772" h="303068">
                    <a:moveTo>
                      <a:pt x="238125" y="120015"/>
                    </a:moveTo>
                    <a:cubicBezTo>
                      <a:pt x="150409" y="120015"/>
                      <a:pt x="150409" y="120015"/>
                      <a:pt x="150409" y="120015"/>
                    </a:cubicBezTo>
                    <a:lnTo>
                      <a:pt x="150409" y="29960"/>
                    </a:lnTo>
                    <a:moveTo>
                      <a:pt x="242282" y="81396"/>
                    </a:moveTo>
                    <a:cubicBezTo>
                      <a:pt x="179590" y="12815"/>
                      <a:pt x="179590" y="12815"/>
                      <a:pt x="179590" y="12815"/>
                    </a:cubicBezTo>
                    <a:cubicBezTo>
                      <a:pt x="167121" y="0"/>
                      <a:pt x="162878" y="0"/>
                      <a:pt x="150409" y="0"/>
                    </a:cubicBezTo>
                    <a:cubicBezTo>
                      <a:pt x="33424" y="0"/>
                      <a:pt x="33424" y="0"/>
                      <a:pt x="33424" y="0"/>
                    </a:cubicBezTo>
                    <a:cubicBezTo>
                      <a:pt x="16712" y="0"/>
                      <a:pt x="0" y="12815"/>
                      <a:pt x="0" y="29960"/>
                    </a:cubicBezTo>
                    <a:cubicBezTo>
                      <a:pt x="0" y="34203"/>
                      <a:pt x="0" y="42776"/>
                      <a:pt x="0" y="47106"/>
                    </a:cubicBezTo>
                    <a:cubicBezTo>
                      <a:pt x="0" y="47106"/>
                      <a:pt x="0" y="59921"/>
                      <a:pt x="0" y="77066"/>
                    </a:cubicBezTo>
                    <a:lnTo>
                      <a:pt x="0" y="102784"/>
                    </a:lnTo>
                    <a:cubicBezTo>
                      <a:pt x="0" y="145646"/>
                      <a:pt x="0" y="283586"/>
                      <a:pt x="0" y="296401"/>
                    </a:cubicBezTo>
                    <a:cubicBezTo>
                      <a:pt x="33424" y="304974"/>
                      <a:pt x="75161" y="309216"/>
                      <a:pt x="121141" y="309216"/>
                    </a:cubicBezTo>
                    <a:cubicBezTo>
                      <a:pt x="183833" y="309216"/>
                      <a:pt x="233882" y="300644"/>
                      <a:pt x="267306" y="292071"/>
                    </a:cubicBezTo>
                    <a:cubicBezTo>
                      <a:pt x="267306" y="210676"/>
                      <a:pt x="267306" y="119842"/>
                      <a:pt x="267306" y="119842"/>
                    </a:cubicBezTo>
                    <a:cubicBezTo>
                      <a:pt x="267306" y="119842"/>
                      <a:pt x="267306" y="115599"/>
                      <a:pt x="267306" y="107026"/>
                    </a:cubicBezTo>
                    <a:lnTo>
                      <a:pt x="242282" y="81396"/>
                    </a:lnTo>
                    <a:close/>
                  </a:path>
                </a:pathLst>
              </a:custGeom>
              <a:solidFill>
                <a:srgbClr val="0078D4"/>
              </a:solidFill>
              <a:ln w="86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0685ACD-7115-B69F-9FD7-5872C5FEB1D7}"/>
                  </a:ext>
                </a:extLst>
              </p:cNvPr>
              <p:cNvSpPr/>
              <p:nvPr/>
            </p:nvSpPr>
            <p:spPr>
              <a:xfrm>
                <a:off x="7746041" y="4223401"/>
                <a:ext cx="528205" cy="190500"/>
              </a:xfrm>
              <a:custGeom>
                <a:avLst/>
                <a:gdLst>
                  <a:gd name="connsiteX0" fmla="*/ 413472 w 528204"/>
                  <a:gd name="connsiteY0" fmla="*/ 29960 h 190500"/>
                  <a:gd name="connsiteX1" fmla="*/ 509501 w 528204"/>
                  <a:gd name="connsiteY1" fmla="*/ 94211 h 190500"/>
                  <a:gd name="connsiteX2" fmla="*/ 267220 w 528204"/>
                  <a:gd name="connsiteY2" fmla="*/ 171364 h 190500"/>
                  <a:gd name="connsiteX3" fmla="*/ 25025 w 528204"/>
                  <a:gd name="connsiteY3" fmla="*/ 94298 h 190500"/>
                  <a:gd name="connsiteX4" fmla="*/ 146166 w 528204"/>
                  <a:gd name="connsiteY4" fmla="*/ 25718 h 190500"/>
                  <a:gd name="connsiteX5" fmla="*/ 146166 w 528204"/>
                  <a:gd name="connsiteY5" fmla="*/ 0 h 190500"/>
                  <a:gd name="connsiteX6" fmla="*/ 0 w 528204"/>
                  <a:gd name="connsiteY6" fmla="*/ 94298 h 190500"/>
                  <a:gd name="connsiteX7" fmla="*/ 267306 w 528204"/>
                  <a:gd name="connsiteY7" fmla="*/ 197168 h 190500"/>
                  <a:gd name="connsiteX8" fmla="*/ 534613 w 528204"/>
                  <a:gd name="connsiteY8" fmla="*/ 94298 h 190500"/>
                  <a:gd name="connsiteX9" fmla="*/ 413472 w 528204"/>
                  <a:gd name="connsiteY9" fmla="*/ 10564 h 190500"/>
                  <a:gd name="connsiteX10" fmla="*/ 413472 w 528204"/>
                  <a:gd name="connsiteY10" fmla="*/ 2996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8204" h="190500">
                    <a:moveTo>
                      <a:pt x="413472" y="29960"/>
                    </a:moveTo>
                    <a:cubicBezTo>
                      <a:pt x="471921" y="47106"/>
                      <a:pt x="509501" y="68493"/>
                      <a:pt x="509501" y="94211"/>
                    </a:cubicBezTo>
                    <a:cubicBezTo>
                      <a:pt x="509501" y="128501"/>
                      <a:pt x="409229" y="171364"/>
                      <a:pt x="267220" y="171364"/>
                    </a:cubicBezTo>
                    <a:cubicBezTo>
                      <a:pt x="125211" y="171364"/>
                      <a:pt x="25025" y="128501"/>
                      <a:pt x="25025" y="94298"/>
                    </a:cubicBezTo>
                    <a:cubicBezTo>
                      <a:pt x="25025" y="64337"/>
                      <a:pt x="75161" y="38620"/>
                      <a:pt x="146166" y="25718"/>
                    </a:cubicBezTo>
                    <a:lnTo>
                      <a:pt x="146166" y="0"/>
                    </a:lnTo>
                    <a:cubicBezTo>
                      <a:pt x="54293" y="17145"/>
                      <a:pt x="0" y="51435"/>
                      <a:pt x="0" y="94298"/>
                    </a:cubicBezTo>
                    <a:cubicBezTo>
                      <a:pt x="0" y="158548"/>
                      <a:pt x="137853" y="197168"/>
                      <a:pt x="267306" y="197168"/>
                    </a:cubicBezTo>
                    <a:cubicBezTo>
                      <a:pt x="396760" y="197168"/>
                      <a:pt x="534613" y="158635"/>
                      <a:pt x="534613" y="94298"/>
                    </a:cubicBezTo>
                    <a:cubicBezTo>
                      <a:pt x="534613" y="56284"/>
                      <a:pt x="478675" y="28315"/>
                      <a:pt x="413472" y="10564"/>
                    </a:cubicBezTo>
                    <a:lnTo>
                      <a:pt x="413472" y="29960"/>
                    </a:lnTo>
                    <a:close/>
                  </a:path>
                </a:pathLst>
              </a:custGeom>
              <a:solidFill>
                <a:srgbClr val="50E6FF"/>
              </a:solidFill>
              <a:ln w="86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C8AF07C-B4F1-DA04-98FD-31E5F085DDCF}"/>
                  </a:ext>
                </a:extLst>
              </p:cNvPr>
              <p:cNvSpPr/>
              <p:nvPr/>
            </p:nvSpPr>
            <p:spPr>
              <a:xfrm>
                <a:off x="7966155" y="4270074"/>
                <a:ext cx="121227" cy="95250"/>
              </a:xfrm>
              <a:custGeom>
                <a:avLst/>
                <a:gdLst>
                  <a:gd name="connsiteX0" fmla="*/ 106680 w 121227"/>
                  <a:gd name="connsiteY0" fmla="*/ 0 h 95250"/>
                  <a:gd name="connsiteX1" fmla="*/ 48751 w 121227"/>
                  <a:gd name="connsiteY1" fmla="*/ 64683 h 95250"/>
                  <a:gd name="connsiteX2" fmla="*/ 18271 w 121227"/>
                  <a:gd name="connsiteY2" fmla="*/ 35416 h 95250"/>
                  <a:gd name="connsiteX3" fmla="*/ 0 w 121227"/>
                  <a:gd name="connsiteY3" fmla="*/ 55418 h 95250"/>
                  <a:gd name="connsiteX4" fmla="*/ 48837 w 121227"/>
                  <a:gd name="connsiteY4" fmla="*/ 100013 h 95250"/>
                  <a:gd name="connsiteX5" fmla="*/ 125124 w 121227"/>
                  <a:gd name="connsiteY5" fmla="*/ 20003 h 95250"/>
                  <a:gd name="connsiteX6" fmla="*/ 106680 w 121227"/>
                  <a:gd name="connsiteY6" fmla="*/ 0 h 95250"/>
                  <a:gd name="connsiteX7" fmla="*/ 106680 w 121227"/>
                  <a:gd name="connsiteY7" fmla="*/ 0 h 95250"/>
                  <a:gd name="connsiteX8" fmla="*/ 106680 w 121227"/>
                  <a:gd name="connsiteY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227" h="95250">
                    <a:moveTo>
                      <a:pt x="106680" y="0"/>
                    </a:moveTo>
                    <a:cubicBezTo>
                      <a:pt x="106680" y="0"/>
                      <a:pt x="74641" y="35416"/>
                      <a:pt x="48751" y="64683"/>
                    </a:cubicBezTo>
                    <a:cubicBezTo>
                      <a:pt x="36541" y="53946"/>
                      <a:pt x="18271" y="35416"/>
                      <a:pt x="18271" y="35416"/>
                    </a:cubicBezTo>
                    <a:cubicBezTo>
                      <a:pt x="0" y="55418"/>
                      <a:pt x="0" y="55418"/>
                      <a:pt x="0" y="55418"/>
                    </a:cubicBezTo>
                    <a:cubicBezTo>
                      <a:pt x="48837" y="100013"/>
                      <a:pt x="48837" y="100013"/>
                      <a:pt x="48837" y="100013"/>
                    </a:cubicBezTo>
                    <a:cubicBezTo>
                      <a:pt x="125124" y="20003"/>
                      <a:pt x="125124" y="20003"/>
                      <a:pt x="125124" y="20003"/>
                    </a:cubicBezTo>
                    <a:cubicBezTo>
                      <a:pt x="106680" y="0"/>
                      <a:pt x="106680" y="0"/>
                      <a:pt x="106680" y="0"/>
                    </a:cubicBezTo>
                    <a:lnTo>
                      <a:pt x="106680" y="0"/>
                    </a:lnTo>
                    <a:lnTo>
                      <a:pt x="106680" y="0"/>
                    </a:lnTo>
                    <a:close/>
                  </a:path>
                </a:pathLst>
              </a:custGeom>
              <a:solidFill>
                <a:srgbClr val="50E6FF"/>
              </a:solidFill>
              <a:ln w="86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95313E8-4421-E70D-BA9A-DA5A0B281DFF}"/>
              </a:ext>
            </a:extLst>
          </p:cNvPr>
          <p:cNvSpPr/>
          <p:nvPr/>
        </p:nvSpPr>
        <p:spPr bwMode="auto">
          <a:xfrm>
            <a:off x="3476504" y="5685012"/>
            <a:ext cx="1737360" cy="3877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Microsoft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Entra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10CDF8-A4D1-0871-46C5-214ED2B479AC}"/>
              </a:ext>
            </a:extLst>
          </p:cNvPr>
          <p:cNvSpPr txBox="1"/>
          <p:nvPr/>
        </p:nvSpPr>
        <p:spPr>
          <a:xfrm>
            <a:off x="498325" y="2667275"/>
            <a:ext cx="1554480" cy="3877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Cloud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platforms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7623BBE-F6B5-CB38-80C4-058CD27B82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7454" y="5118351"/>
            <a:ext cx="272936" cy="274320"/>
          </a:xfrm>
          <a:custGeom>
            <a:avLst/>
            <a:gdLst>
              <a:gd name="T0" fmla="*/ 40 w 80"/>
              <a:gd name="T1" fmla="*/ 0 h 80"/>
              <a:gd name="T2" fmla="*/ 80 w 80"/>
              <a:gd name="T3" fmla="*/ 40 h 80"/>
              <a:gd name="T4" fmla="*/ 40 w 80"/>
              <a:gd name="T5" fmla="*/ 80 h 80"/>
              <a:gd name="T6" fmla="*/ 0 w 80"/>
              <a:gd name="T7" fmla="*/ 40 h 80"/>
              <a:gd name="T8" fmla="*/ 40 w 80"/>
              <a:gd name="T9" fmla="*/ 0 h 80"/>
              <a:gd name="T10" fmla="*/ 52 w 80"/>
              <a:gd name="T11" fmla="*/ 58 h 80"/>
              <a:gd name="T12" fmla="*/ 28 w 80"/>
              <a:gd name="T13" fmla="*/ 58 h 80"/>
              <a:gd name="T14" fmla="*/ 40 w 80"/>
              <a:gd name="T15" fmla="*/ 74 h 80"/>
              <a:gd name="T16" fmla="*/ 52 w 80"/>
              <a:gd name="T17" fmla="*/ 58 h 80"/>
              <a:gd name="T18" fmla="*/ 22 w 80"/>
              <a:gd name="T19" fmla="*/ 58 h 80"/>
              <a:gd name="T20" fmla="*/ 11 w 80"/>
              <a:gd name="T21" fmla="*/ 58 h 80"/>
              <a:gd name="T22" fmla="*/ 28 w 80"/>
              <a:gd name="T23" fmla="*/ 72 h 80"/>
              <a:gd name="T24" fmla="*/ 22 w 80"/>
              <a:gd name="T25" fmla="*/ 60 h 80"/>
              <a:gd name="T26" fmla="*/ 22 w 80"/>
              <a:gd name="T27" fmla="*/ 58 h 80"/>
              <a:gd name="T28" fmla="*/ 69 w 80"/>
              <a:gd name="T29" fmla="*/ 58 h 80"/>
              <a:gd name="T30" fmla="*/ 58 w 80"/>
              <a:gd name="T31" fmla="*/ 58 h 80"/>
              <a:gd name="T32" fmla="*/ 52 w 80"/>
              <a:gd name="T33" fmla="*/ 72 h 80"/>
              <a:gd name="T34" fmla="*/ 68 w 80"/>
              <a:gd name="T35" fmla="*/ 59 h 80"/>
              <a:gd name="T36" fmla="*/ 69 w 80"/>
              <a:gd name="T37" fmla="*/ 58 h 80"/>
              <a:gd name="T38" fmla="*/ 20 w 80"/>
              <a:gd name="T39" fmla="*/ 32 h 80"/>
              <a:gd name="T40" fmla="*/ 7 w 80"/>
              <a:gd name="T41" fmla="*/ 32 h 80"/>
              <a:gd name="T42" fmla="*/ 7 w 80"/>
              <a:gd name="T43" fmla="*/ 32 h 80"/>
              <a:gd name="T44" fmla="*/ 6 w 80"/>
              <a:gd name="T45" fmla="*/ 40 h 80"/>
              <a:gd name="T46" fmla="*/ 8 w 80"/>
              <a:gd name="T47" fmla="*/ 52 h 80"/>
              <a:gd name="T48" fmla="*/ 21 w 80"/>
              <a:gd name="T49" fmla="*/ 52 h 80"/>
              <a:gd name="T50" fmla="*/ 20 w 80"/>
              <a:gd name="T51" fmla="*/ 40 h 80"/>
              <a:gd name="T52" fmla="*/ 20 w 80"/>
              <a:gd name="T53" fmla="*/ 32 h 80"/>
              <a:gd name="T54" fmla="*/ 54 w 80"/>
              <a:gd name="T55" fmla="*/ 32 h 80"/>
              <a:gd name="T56" fmla="*/ 26 w 80"/>
              <a:gd name="T57" fmla="*/ 32 h 80"/>
              <a:gd name="T58" fmla="*/ 26 w 80"/>
              <a:gd name="T59" fmla="*/ 40 h 80"/>
              <a:gd name="T60" fmla="*/ 27 w 80"/>
              <a:gd name="T61" fmla="*/ 52 h 80"/>
              <a:gd name="T62" fmla="*/ 53 w 80"/>
              <a:gd name="T63" fmla="*/ 52 h 80"/>
              <a:gd name="T64" fmla="*/ 54 w 80"/>
              <a:gd name="T65" fmla="*/ 40 h 80"/>
              <a:gd name="T66" fmla="*/ 54 w 80"/>
              <a:gd name="T67" fmla="*/ 32 h 80"/>
              <a:gd name="T68" fmla="*/ 73 w 80"/>
              <a:gd name="T69" fmla="*/ 32 h 80"/>
              <a:gd name="T70" fmla="*/ 60 w 80"/>
              <a:gd name="T71" fmla="*/ 32 h 80"/>
              <a:gd name="T72" fmla="*/ 60 w 80"/>
              <a:gd name="T73" fmla="*/ 40 h 80"/>
              <a:gd name="T74" fmla="*/ 59 w 80"/>
              <a:gd name="T75" fmla="*/ 52 h 80"/>
              <a:gd name="T76" fmla="*/ 72 w 80"/>
              <a:gd name="T77" fmla="*/ 52 h 80"/>
              <a:gd name="T78" fmla="*/ 74 w 80"/>
              <a:gd name="T79" fmla="*/ 40 h 80"/>
              <a:gd name="T80" fmla="*/ 73 w 80"/>
              <a:gd name="T81" fmla="*/ 32 h 80"/>
              <a:gd name="T82" fmla="*/ 28 w 80"/>
              <a:gd name="T83" fmla="*/ 8 h 80"/>
              <a:gd name="T84" fmla="*/ 27 w 80"/>
              <a:gd name="T85" fmla="*/ 8 h 80"/>
              <a:gd name="T86" fmla="*/ 9 w 80"/>
              <a:gd name="T87" fmla="*/ 26 h 80"/>
              <a:gd name="T88" fmla="*/ 21 w 80"/>
              <a:gd name="T89" fmla="*/ 26 h 80"/>
              <a:gd name="T90" fmla="*/ 28 w 80"/>
              <a:gd name="T91" fmla="*/ 8 h 80"/>
              <a:gd name="T92" fmla="*/ 40 w 80"/>
              <a:gd name="T93" fmla="*/ 6 h 80"/>
              <a:gd name="T94" fmla="*/ 40 w 80"/>
              <a:gd name="T95" fmla="*/ 6 h 80"/>
              <a:gd name="T96" fmla="*/ 27 w 80"/>
              <a:gd name="T97" fmla="*/ 26 h 80"/>
              <a:gd name="T98" fmla="*/ 53 w 80"/>
              <a:gd name="T99" fmla="*/ 26 h 80"/>
              <a:gd name="T100" fmla="*/ 41 w 80"/>
              <a:gd name="T101" fmla="*/ 6 h 80"/>
              <a:gd name="T102" fmla="*/ 40 w 80"/>
              <a:gd name="T103" fmla="*/ 6 h 80"/>
              <a:gd name="T104" fmla="*/ 52 w 80"/>
              <a:gd name="T105" fmla="*/ 8 h 80"/>
              <a:gd name="T106" fmla="*/ 53 w 80"/>
              <a:gd name="T107" fmla="*/ 9 h 80"/>
              <a:gd name="T108" fmla="*/ 59 w 80"/>
              <a:gd name="T109" fmla="*/ 26 h 80"/>
              <a:gd name="T110" fmla="*/ 71 w 80"/>
              <a:gd name="T111" fmla="*/ 26 h 80"/>
              <a:gd name="T112" fmla="*/ 54 w 80"/>
              <a:gd name="T113" fmla="*/ 9 h 80"/>
              <a:gd name="T114" fmla="*/ 52 w 80"/>
              <a:gd name="T115" fmla="*/ 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0" h="80">
                <a:moveTo>
                  <a:pt x="40" y="0"/>
                </a:moveTo>
                <a:cubicBezTo>
                  <a:pt x="62" y="0"/>
                  <a:pt x="80" y="18"/>
                  <a:pt x="80" y="40"/>
                </a:cubicBezTo>
                <a:cubicBezTo>
                  <a:pt x="80" y="62"/>
                  <a:pt x="62" y="80"/>
                  <a:pt x="40" y="80"/>
                </a:cubicBezTo>
                <a:cubicBezTo>
                  <a:pt x="18" y="80"/>
                  <a:pt x="0" y="62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  <a:moveTo>
                  <a:pt x="52" y="58"/>
                </a:moveTo>
                <a:cubicBezTo>
                  <a:pt x="28" y="58"/>
                  <a:pt x="28" y="58"/>
                  <a:pt x="28" y="58"/>
                </a:cubicBezTo>
                <a:cubicBezTo>
                  <a:pt x="31" y="68"/>
                  <a:pt x="35" y="74"/>
                  <a:pt x="40" y="74"/>
                </a:cubicBezTo>
                <a:cubicBezTo>
                  <a:pt x="45" y="74"/>
                  <a:pt x="49" y="68"/>
                  <a:pt x="52" y="58"/>
                </a:cubicBezTo>
                <a:close/>
                <a:moveTo>
                  <a:pt x="22" y="58"/>
                </a:moveTo>
                <a:cubicBezTo>
                  <a:pt x="11" y="58"/>
                  <a:pt x="11" y="58"/>
                  <a:pt x="11" y="58"/>
                </a:cubicBezTo>
                <a:cubicBezTo>
                  <a:pt x="15" y="64"/>
                  <a:pt x="21" y="69"/>
                  <a:pt x="28" y="72"/>
                </a:cubicBezTo>
                <a:cubicBezTo>
                  <a:pt x="25" y="68"/>
                  <a:pt x="24" y="64"/>
                  <a:pt x="22" y="60"/>
                </a:cubicBezTo>
                <a:lnTo>
                  <a:pt x="22" y="58"/>
                </a:lnTo>
                <a:close/>
                <a:moveTo>
                  <a:pt x="69" y="58"/>
                </a:moveTo>
                <a:cubicBezTo>
                  <a:pt x="58" y="58"/>
                  <a:pt x="58" y="58"/>
                  <a:pt x="58" y="58"/>
                </a:cubicBezTo>
                <a:cubicBezTo>
                  <a:pt x="57" y="63"/>
                  <a:pt x="55" y="68"/>
                  <a:pt x="52" y="72"/>
                </a:cubicBezTo>
                <a:cubicBezTo>
                  <a:pt x="59" y="69"/>
                  <a:pt x="64" y="65"/>
                  <a:pt x="68" y="59"/>
                </a:cubicBezTo>
                <a:lnTo>
                  <a:pt x="69" y="58"/>
                </a:lnTo>
                <a:close/>
                <a:moveTo>
                  <a:pt x="20" y="32"/>
                </a:move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5"/>
                  <a:pt x="6" y="37"/>
                  <a:pt x="6" y="40"/>
                </a:cubicBezTo>
                <a:cubicBezTo>
                  <a:pt x="6" y="44"/>
                  <a:pt x="7" y="48"/>
                  <a:pt x="8" y="52"/>
                </a:cubicBezTo>
                <a:cubicBezTo>
                  <a:pt x="21" y="52"/>
                  <a:pt x="21" y="52"/>
                  <a:pt x="21" y="52"/>
                </a:cubicBezTo>
                <a:cubicBezTo>
                  <a:pt x="20" y="48"/>
                  <a:pt x="20" y="44"/>
                  <a:pt x="20" y="40"/>
                </a:cubicBezTo>
                <a:cubicBezTo>
                  <a:pt x="20" y="37"/>
                  <a:pt x="20" y="35"/>
                  <a:pt x="20" y="32"/>
                </a:cubicBezTo>
                <a:close/>
                <a:moveTo>
                  <a:pt x="54" y="32"/>
                </a:moveTo>
                <a:cubicBezTo>
                  <a:pt x="26" y="32"/>
                  <a:pt x="26" y="32"/>
                  <a:pt x="26" y="32"/>
                </a:cubicBezTo>
                <a:cubicBezTo>
                  <a:pt x="26" y="35"/>
                  <a:pt x="26" y="37"/>
                  <a:pt x="26" y="40"/>
                </a:cubicBezTo>
                <a:cubicBezTo>
                  <a:pt x="26" y="44"/>
                  <a:pt x="26" y="48"/>
                  <a:pt x="27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4" y="48"/>
                  <a:pt x="54" y="44"/>
                  <a:pt x="54" y="40"/>
                </a:cubicBezTo>
                <a:cubicBezTo>
                  <a:pt x="54" y="37"/>
                  <a:pt x="54" y="35"/>
                  <a:pt x="54" y="32"/>
                </a:cubicBezTo>
                <a:close/>
                <a:moveTo>
                  <a:pt x="73" y="32"/>
                </a:moveTo>
                <a:cubicBezTo>
                  <a:pt x="60" y="32"/>
                  <a:pt x="60" y="32"/>
                  <a:pt x="60" y="32"/>
                </a:cubicBezTo>
                <a:cubicBezTo>
                  <a:pt x="60" y="35"/>
                  <a:pt x="60" y="37"/>
                  <a:pt x="60" y="40"/>
                </a:cubicBezTo>
                <a:cubicBezTo>
                  <a:pt x="60" y="44"/>
                  <a:pt x="60" y="48"/>
                  <a:pt x="59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3" y="48"/>
                  <a:pt x="74" y="44"/>
                  <a:pt x="74" y="40"/>
                </a:cubicBezTo>
                <a:cubicBezTo>
                  <a:pt x="74" y="37"/>
                  <a:pt x="74" y="35"/>
                  <a:pt x="73" y="32"/>
                </a:cubicBezTo>
                <a:close/>
                <a:moveTo>
                  <a:pt x="28" y="8"/>
                </a:moveTo>
                <a:cubicBezTo>
                  <a:pt x="27" y="8"/>
                  <a:pt x="27" y="8"/>
                  <a:pt x="27" y="8"/>
                </a:cubicBezTo>
                <a:cubicBezTo>
                  <a:pt x="19" y="12"/>
                  <a:pt x="13" y="18"/>
                  <a:pt x="9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2" y="19"/>
                  <a:pt x="25" y="13"/>
                  <a:pt x="28" y="8"/>
                </a:cubicBezTo>
                <a:close/>
                <a:moveTo>
                  <a:pt x="40" y="6"/>
                </a:moveTo>
                <a:cubicBezTo>
                  <a:pt x="40" y="6"/>
                  <a:pt x="40" y="6"/>
                  <a:pt x="40" y="6"/>
                </a:cubicBezTo>
                <a:cubicBezTo>
                  <a:pt x="34" y="6"/>
                  <a:pt x="30" y="14"/>
                  <a:pt x="27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50" y="15"/>
                  <a:pt x="46" y="7"/>
                  <a:pt x="41" y="6"/>
                </a:cubicBezTo>
                <a:lnTo>
                  <a:pt x="40" y="6"/>
                </a:lnTo>
                <a:close/>
                <a:moveTo>
                  <a:pt x="52" y="8"/>
                </a:moveTo>
                <a:cubicBezTo>
                  <a:pt x="53" y="9"/>
                  <a:pt x="53" y="9"/>
                  <a:pt x="53" y="9"/>
                </a:cubicBezTo>
                <a:cubicBezTo>
                  <a:pt x="56" y="14"/>
                  <a:pt x="58" y="19"/>
                  <a:pt x="59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68" y="18"/>
                  <a:pt x="61" y="12"/>
                  <a:pt x="54" y="9"/>
                </a:cubicBezTo>
                <a:lnTo>
                  <a:pt x="52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8652C9-BB1D-CB59-1202-0FA000E97948}"/>
              </a:ext>
            </a:extLst>
          </p:cNvPr>
          <p:cNvGrpSpPr/>
          <p:nvPr/>
        </p:nvGrpSpPr>
        <p:grpSpPr>
          <a:xfrm>
            <a:off x="10666961" y="3697572"/>
            <a:ext cx="773923" cy="282320"/>
            <a:chOff x="10639334" y="3220990"/>
            <a:chExt cx="773923" cy="28232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FD63E8C-A072-DD45-EC07-9CD3EEA682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639334" y="3228990"/>
              <a:ext cx="227778" cy="274320"/>
            </a:xfrm>
            <a:custGeom>
              <a:avLst/>
              <a:gdLst>
                <a:gd name="T0" fmla="*/ 270 w 410"/>
                <a:gd name="T1" fmla="*/ 37 h 494"/>
                <a:gd name="T2" fmla="*/ 293 w 410"/>
                <a:gd name="T3" fmla="*/ 4 h 494"/>
                <a:gd name="T4" fmla="*/ 291 w 410"/>
                <a:gd name="T5" fmla="*/ 1 h 494"/>
                <a:gd name="T6" fmla="*/ 288 w 410"/>
                <a:gd name="T7" fmla="*/ 1 h 494"/>
                <a:gd name="T8" fmla="*/ 264 w 410"/>
                <a:gd name="T9" fmla="*/ 34 h 494"/>
                <a:gd name="T10" fmla="*/ 205 w 410"/>
                <a:gd name="T11" fmla="*/ 24 h 494"/>
                <a:gd name="T12" fmla="*/ 146 w 410"/>
                <a:gd name="T13" fmla="*/ 34 h 494"/>
                <a:gd name="T14" fmla="*/ 123 w 410"/>
                <a:gd name="T15" fmla="*/ 1 h 494"/>
                <a:gd name="T16" fmla="*/ 119 w 410"/>
                <a:gd name="T17" fmla="*/ 1 h 494"/>
                <a:gd name="T18" fmla="*/ 118 w 410"/>
                <a:gd name="T19" fmla="*/ 4 h 494"/>
                <a:gd name="T20" fmla="*/ 141 w 410"/>
                <a:gd name="T21" fmla="*/ 36 h 494"/>
                <a:gd name="T22" fmla="*/ 73 w 410"/>
                <a:gd name="T23" fmla="*/ 137 h 494"/>
                <a:gd name="T24" fmla="*/ 338 w 410"/>
                <a:gd name="T25" fmla="*/ 137 h 494"/>
                <a:gd name="T26" fmla="*/ 270 w 410"/>
                <a:gd name="T27" fmla="*/ 37 h 494"/>
                <a:gd name="T28" fmla="*/ 147 w 410"/>
                <a:gd name="T29" fmla="*/ 95 h 494"/>
                <a:gd name="T30" fmla="*/ 131 w 410"/>
                <a:gd name="T31" fmla="*/ 79 h 494"/>
                <a:gd name="T32" fmla="*/ 147 w 410"/>
                <a:gd name="T33" fmla="*/ 63 h 494"/>
                <a:gd name="T34" fmla="*/ 163 w 410"/>
                <a:gd name="T35" fmla="*/ 79 h 494"/>
                <a:gd name="T36" fmla="*/ 147 w 410"/>
                <a:gd name="T37" fmla="*/ 95 h 494"/>
                <a:gd name="T38" fmla="*/ 264 w 410"/>
                <a:gd name="T39" fmla="*/ 95 h 494"/>
                <a:gd name="T40" fmla="*/ 248 w 410"/>
                <a:gd name="T41" fmla="*/ 79 h 494"/>
                <a:gd name="T42" fmla="*/ 264 w 410"/>
                <a:gd name="T43" fmla="*/ 63 h 494"/>
                <a:gd name="T44" fmla="*/ 280 w 410"/>
                <a:gd name="T45" fmla="*/ 79 h 494"/>
                <a:gd name="T46" fmla="*/ 264 w 410"/>
                <a:gd name="T47" fmla="*/ 95 h 494"/>
                <a:gd name="T48" fmla="*/ 323 w 410"/>
                <a:gd name="T49" fmla="*/ 153 h 494"/>
                <a:gd name="T50" fmla="*/ 339 w 410"/>
                <a:gd name="T51" fmla="*/ 153 h 494"/>
                <a:gd name="T52" fmla="*/ 339 w 410"/>
                <a:gd name="T53" fmla="*/ 263 h 494"/>
                <a:gd name="T54" fmla="*/ 339 w 410"/>
                <a:gd name="T55" fmla="*/ 263 h 494"/>
                <a:gd name="T56" fmla="*/ 339 w 410"/>
                <a:gd name="T57" fmla="*/ 378 h 494"/>
                <a:gd name="T58" fmla="*/ 323 w 410"/>
                <a:gd name="T59" fmla="*/ 394 h 494"/>
                <a:gd name="T60" fmla="*/ 289 w 410"/>
                <a:gd name="T61" fmla="*/ 394 h 494"/>
                <a:gd name="T62" fmla="*/ 289 w 410"/>
                <a:gd name="T63" fmla="*/ 466 h 494"/>
                <a:gd name="T64" fmla="*/ 260 w 410"/>
                <a:gd name="T65" fmla="*/ 494 h 494"/>
                <a:gd name="T66" fmla="*/ 232 w 410"/>
                <a:gd name="T67" fmla="*/ 466 h 494"/>
                <a:gd name="T68" fmla="*/ 232 w 410"/>
                <a:gd name="T69" fmla="*/ 394 h 494"/>
                <a:gd name="T70" fmla="*/ 179 w 410"/>
                <a:gd name="T71" fmla="*/ 394 h 494"/>
                <a:gd name="T72" fmla="*/ 179 w 410"/>
                <a:gd name="T73" fmla="*/ 466 h 494"/>
                <a:gd name="T74" fmla="*/ 150 w 410"/>
                <a:gd name="T75" fmla="*/ 494 h 494"/>
                <a:gd name="T76" fmla="*/ 122 w 410"/>
                <a:gd name="T77" fmla="*/ 466 h 494"/>
                <a:gd name="T78" fmla="*/ 122 w 410"/>
                <a:gd name="T79" fmla="*/ 394 h 494"/>
                <a:gd name="T80" fmla="*/ 88 w 410"/>
                <a:gd name="T81" fmla="*/ 394 h 494"/>
                <a:gd name="T82" fmla="*/ 72 w 410"/>
                <a:gd name="T83" fmla="*/ 378 h 494"/>
                <a:gd name="T84" fmla="*/ 72 w 410"/>
                <a:gd name="T85" fmla="*/ 263 h 494"/>
                <a:gd name="T86" fmla="*/ 71 w 410"/>
                <a:gd name="T87" fmla="*/ 263 h 494"/>
                <a:gd name="T88" fmla="*/ 71 w 410"/>
                <a:gd name="T89" fmla="*/ 153 h 494"/>
                <a:gd name="T90" fmla="*/ 88 w 410"/>
                <a:gd name="T91" fmla="*/ 153 h 494"/>
                <a:gd name="T92" fmla="*/ 323 w 410"/>
                <a:gd name="T93" fmla="*/ 153 h 494"/>
                <a:gd name="T94" fmla="*/ 410 w 410"/>
                <a:gd name="T95" fmla="*/ 172 h 494"/>
                <a:gd name="T96" fmla="*/ 410 w 410"/>
                <a:gd name="T97" fmla="*/ 300 h 494"/>
                <a:gd name="T98" fmla="*/ 382 w 410"/>
                <a:gd name="T99" fmla="*/ 328 h 494"/>
                <a:gd name="T100" fmla="*/ 354 w 410"/>
                <a:gd name="T101" fmla="*/ 300 h 494"/>
                <a:gd name="T102" fmla="*/ 354 w 410"/>
                <a:gd name="T103" fmla="*/ 172 h 494"/>
                <a:gd name="T104" fmla="*/ 382 w 410"/>
                <a:gd name="T105" fmla="*/ 144 h 494"/>
                <a:gd name="T106" fmla="*/ 410 w 410"/>
                <a:gd name="T107" fmla="*/ 172 h 494"/>
                <a:gd name="T108" fmla="*/ 57 w 410"/>
                <a:gd name="T109" fmla="*/ 172 h 494"/>
                <a:gd name="T110" fmla="*/ 57 w 410"/>
                <a:gd name="T111" fmla="*/ 300 h 494"/>
                <a:gd name="T112" fmla="*/ 29 w 410"/>
                <a:gd name="T113" fmla="*/ 328 h 494"/>
                <a:gd name="T114" fmla="*/ 0 w 410"/>
                <a:gd name="T115" fmla="*/ 300 h 494"/>
                <a:gd name="T116" fmla="*/ 0 w 410"/>
                <a:gd name="T117" fmla="*/ 172 h 494"/>
                <a:gd name="T118" fmla="*/ 29 w 410"/>
                <a:gd name="T119" fmla="*/ 144 h 494"/>
                <a:gd name="T120" fmla="*/ 57 w 410"/>
                <a:gd name="T121" fmla="*/ 17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0" h="494">
                  <a:moveTo>
                    <a:pt x="270" y="37"/>
                  </a:move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3" y="2"/>
                    <a:pt x="291" y="1"/>
                  </a:cubicBezTo>
                  <a:cubicBezTo>
                    <a:pt x="290" y="0"/>
                    <a:pt x="289" y="0"/>
                    <a:pt x="288" y="1"/>
                  </a:cubicBezTo>
                  <a:cubicBezTo>
                    <a:pt x="264" y="34"/>
                    <a:pt x="264" y="34"/>
                    <a:pt x="264" y="34"/>
                  </a:cubicBezTo>
                  <a:cubicBezTo>
                    <a:pt x="248" y="28"/>
                    <a:pt x="229" y="24"/>
                    <a:pt x="205" y="24"/>
                  </a:cubicBezTo>
                  <a:cubicBezTo>
                    <a:pt x="182" y="24"/>
                    <a:pt x="162" y="28"/>
                    <a:pt x="146" y="34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2" y="0"/>
                    <a:pt x="121" y="0"/>
                    <a:pt x="119" y="1"/>
                  </a:cubicBezTo>
                  <a:cubicBezTo>
                    <a:pt x="118" y="2"/>
                    <a:pt x="117" y="3"/>
                    <a:pt x="118" y="4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75" y="65"/>
                    <a:pt x="73" y="137"/>
                    <a:pt x="73" y="137"/>
                  </a:cubicBezTo>
                  <a:cubicBezTo>
                    <a:pt x="338" y="137"/>
                    <a:pt x="338" y="137"/>
                    <a:pt x="338" y="137"/>
                  </a:cubicBezTo>
                  <a:cubicBezTo>
                    <a:pt x="338" y="137"/>
                    <a:pt x="335" y="66"/>
                    <a:pt x="270" y="37"/>
                  </a:cubicBezTo>
                  <a:close/>
                  <a:moveTo>
                    <a:pt x="147" y="95"/>
                  </a:moveTo>
                  <a:cubicBezTo>
                    <a:pt x="138" y="95"/>
                    <a:pt x="131" y="88"/>
                    <a:pt x="131" y="79"/>
                  </a:cubicBezTo>
                  <a:cubicBezTo>
                    <a:pt x="131" y="70"/>
                    <a:pt x="138" y="63"/>
                    <a:pt x="147" y="63"/>
                  </a:cubicBezTo>
                  <a:cubicBezTo>
                    <a:pt x="156" y="63"/>
                    <a:pt x="163" y="70"/>
                    <a:pt x="163" y="79"/>
                  </a:cubicBezTo>
                  <a:cubicBezTo>
                    <a:pt x="163" y="88"/>
                    <a:pt x="156" y="95"/>
                    <a:pt x="147" y="95"/>
                  </a:cubicBezTo>
                  <a:close/>
                  <a:moveTo>
                    <a:pt x="264" y="95"/>
                  </a:moveTo>
                  <a:cubicBezTo>
                    <a:pt x="255" y="95"/>
                    <a:pt x="248" y="88"/>
                    <a:pt x="248" y="79"/>
                  </a:cubicBezTo>
                  <a:cubicBezTo>
                    <a:pt x="248" y="70"/>
                    <a:pt x="255" y="63"/>
                    <a:pt x="264" y="63"/>
                  </a:cubicBezTo>
                  <a:cubicBezTo>
                    <a:pt x="272" y="63"/>
                    <a:pt x="280" y="70"/>
                    <a:pt x="280" y="79"/>
                  </a:cubicBezTo>
                  <a:cubicBezTo>
                    <a:pt x="280" y="88"/>
                    <a:pt x="272" y="95"/>
                    <a:pt x="264" y="95"/>
                  </a:cubicBezTo>
                  <a:close/>
                  <a:moveTo>
                    <a:pt x="323" y="153"/>
                  </a:moveTo>
                  <a:cubicBezTo>
                    <a:pt x="339" y="153"/>
                    <a:pt x="339" y="153"/>
                    <a:pt x="339" y="153"/>
                  </a:cubicBezTo>
                  <a:cubicBezTo>
                    <a:pt x="339" y="263"/>
                    <a:pt x="339" y="263"/>
                    <a:pt x="339" y="263"/>
                  </a:cubicBezTo>
                  <a:cubicBezTo>
                    <a:pt x="339" y="263"/>
                    <a:pt x="339" y="263"/>
                    <a:pt x="339" y="263"/>
                  </a:cubicBezTo>
                  <a:cubicBezTo>
                    <a:pt x="339" y="378"/>
                    <a:pt x="339" y="378"/>
                    <a:pt x="339" y="378"/>
                  </a:cubicBezTo>
                  <a:cubicBezTo>
                    <a:pt x="339" y="387"/>
                    <a:pt x="332" y="394"/>
                    <a:pt x="323" y="394"/>
                  </a:cubicBezTo>
                  <a:cubicBezTo>
                    <a:pt x="289" y="394"/>
                    <a:pt x="289" y="394"/>
                    <a:pt x="289" y="394"/>
                  </a:cubicBezTo>
                  <a:cubicBezTo>
                    <a:pt x="289" y="466"/>
                    <a:pt x="289" y="466"/>
                    <a:pt x="289" y="466"/>
                  </a:cubicBezTo>
                  <a:cubicBezTo>
                    <a:pt x="289" y="481"/>
                    <a:pt x="276" y="494"/>
                    <a:pt x="260" y="494"/>
                  </a:cubicBezTo>
                  <a:cubicBezTo>
                    <a:pt x="245" y="494"/>
                    <a:pt x="232" y="481"/>
                    <a:pt x="232" y="466"/>
                  </a:cubicBezTo>
                  <a:cubicBezTo>
                    <a:pt x="232" y="394"/>
                    <a:pt x="232" y="394"/>
                    <a:pt x="232" y="394"/>
                  </a:cubicBezTo>
                  <a:cubicBezTo>
                    <a:pt x="179" y="394"/>
                    <a:pt x="179" y="394"/>
                    <a:pt x="179" y="394"/>
                  </a:cubicBezTo>
                  <a:cubicBezTo>
                    <a:pt x="179" y="466"/>
                    <a:pt x="179" y="466"/>
                    <a:pt x="179" y="466"/>
                  </a:cubicBezTo>
                  <a:cubicBezTo>
                    <a:pt x="179" y="481"/>
                    <a:pt x="166" y="494"/>
                    <a:pt x="150" y="494"/>
                  </a:cubicBezTo>
                  <a:cubicBezTo>
                    <a:pt x="135" y="494"/>
                    <a:pt x="122" y="481"/>
                    <a:pt x="122" y="466"/>
                  </a:cubicBezTo>
                  <a:cubicBezTo>
                    <a:pt x="122" y="394"/>
                    <a:pt x="122" y="394"/>
                    <a:pt x="122" y="394"/>
                  </a:cubicBezTo>
                  <a:cubicBezTo>
                    <a:pt x="88" y="394"/>
                    <a:pt x="88" y="394"/>
                    <a:pt x="88" y="394"/>
                  </a:cubicBezTo>
                  <a:cubicBezTo>
                    <a:pt x="79" y="394"/>
                    <a:pt x="72" y="387"/>
                    <a:pt x="72" y="378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1" y="263"/>
                    <a:pt x="71" y="263"/>
                    <a:pt x="71" y="26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88" y="153"/>
                    <a:pt x="88" y="153"/>
                    <a:pt x="88" y="153"/>
                  </a:cubicBezTo>
                  <a:lnTo>
                    <a:pt x="323" y="153"/>
                  </a:lnTo>
                  <a:close/>
                  <a:moveTo>
                    <a:pt x="410" y="172"/>
                  </a:moveTo>
                  <a:cubicBezTo>
                    <a:pt x="410" y="300"/>
                    <a:pt x="410" y="300"/>
                    <a:pt x="410" y="300"/>
                  </a:cubicBezTo>
                  <a:cubicBezTo>
                    <a:pt x="410" y="316"/>
                    <a:pt x="398" y="328"/>
                    <a:pt x="382" y="328"/>
                  </a:cubicBezTo>
                  <a:cubicBezTo>
                    <a:pt x="366" y="328"/>
                    <a:pt x="354" y="316"/>
                    <a:pt x="354" y="300"/>
                  </a:cubicBezTo>
                  <a:cubicBezTo>
                    <a:pt x="354" y="172"/>
                    <a:pt x="354" y="172"/>
                    <a:pt x="354" y="172"/>
                  </a:cubicBezTo>
                  <a:cubicBezTo>
                    <a:pt x="354" y="156"/>
                    <a:pt x="366" y="144"/>
                    <a:pt x="382" y="144"/>
                  </a:cubicBezTo>
                  <a:cubicBezTo>
                    <a:pt x="398" y="144"/>
                    <a:pt x="410" y="156"/>
                    <a:pt x="410" y="172"/>
                  </a:cubicBezTo>
                  <a:close/>
                  <a:moveTo>
                    <a:pt x="57" y="172"/>
                  </a:moveTo>
                  <a:cubicBezTo>
                    <a:pt x="57" y="300"/>
                    <a:pt x="57" y="300"/>
                    <a:pt x="57" y="300"/>
                  </a:cubicBezTo>
                  <a:cubicBezTo>
                    <a:pt x="57" y="316"/>
                    <a:pt x="44" y="328"/>
                    <a:pt x="29" y="328"/>
                  </a:cubicBezTo>
                  <a:cubicBezTo>
                    <a:pt x="13" y="328"/>
                    <a:pt x="0" y="316"/>
                    <a:pt x="0" y="30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56"/>
                    <a:pt x="13" y="144"/>
                    <a:pt x="29" y="144"/>
                  </a:cubicBezTo>
                  <a:cubicBezTo>
                    <a:pt x="44" y="144"/>
                    <a:pt x="57" y="156"/>
                    <a:pt x="57" y="17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" name="Picture 2" descr="Icon&#10;&#10;Description automatically generated">
              <a:extLst>
                <a:ext uri="{FF2B5EF4-FFF2-40B4-BE49-F238E27FC236}">
                  <a16:creationId xmlns:a16="http://schemas.microsoft.com/office/drawing/2014/main" id="{A931A907-110D-6794-4C10-E45D110C0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8937" y="3220990"/>
              <a:ext cx="274320" cy="274320"/>
            </a:xfrm>
            <a:prstGeom prst="rect">
              <a:avLst/>
            </a:prstGeom>
            <a:noFill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06C0CC-C119-09D1-E198-FDD145A21F92}"/>
              </a:ext>
            </a:extLst>
          </p:cNvPr>
          <p:cNvGrpSpPr/>
          <p:nvPr/>
        </p:nvGrpSpPr>
        <p:grpSpPr>
          <a:xfrm>
            <a:off x="10659948" y="4407479"/>
            <a:ext cx="787948" cy="283285"/>
            <a:chOff x="10616476" y="4094250"/>
            <a:chExt cx="787948" cy="283285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CDEE1791-6D59-0466-66B6-5E4CB4B631B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158156" y="4103215"/>
              <a:ext cx="246268" cy="274320"/>
            </a:xfrm>
            <a:custGeom>
              <a:avLst/>
              <a:gdLst>
                <a:gd name="T0" fmla="*/ 113 w 472"/>
                <a:gd name="T1" fmla="*/ 367 h 526"/>
                <a:gd name="T2" fmla="*/ 98 w 472"/>
                <a:gd name="T3" fmla="*/ 308 h 526"/>
                <a:gd name="T4" fmla="*/ 149 w 472"/>
                <a:gd name="T5" fmla="*/ 246 h 526"/>
                <a:gd name="T6" fmla="*/ 245 w 472"/>
                <a:gd name="T7" fmla="*/ 177 h 526"/>
                <a:gd name="T8" fmla="*/ 185 w 472"/>
                <a:gd name="T9" fmla="*/ 179 h 526"/>
                <a:gd name="T10" fmla="*/ 256 w 472"/>
                <a:gd name="T11" fmla="*/ 154 h 526"/>
                <a:gd name="T12" fmla="*/ 222 w 472"/>
                <a:gd name="T13" fmla="*/ 162 h 526"/>
                <a:gd name="T14" fmla="*/ 167 w 472"/>
                <a:gd name="T15" fmla="*/ 136 h 526"/>
                <a:gd name="T16" fmla="*/ 180 w 472"/>
                <a:gd name="T17" fmla="*/ 93 h 526"/>
                <a:gd name="T18" fmla="*/ 172 w 472"/>
                <a:gd name="T19" fmla="*/ 129 h 526"/>
                <a:gd name="T20" fmla="*/ 197 w 472"/>
                <a:gd name="T21" fmla="*/ 114 h 526"/>
                <a:gd name="T22" fmla="*/ 271 w 472"/>
                <a:gd name="T23" fmla="*/ 105 h 526"/>
                <a:gd name="T24" fmla="*/ 243 w 472"/>
                <a:gd name="T25" fmla="*/ 92 h 526"/>
                <a:gd name="T26" fmla="*/ 267 w 472"/>
                <a:gd name="T27" fmla="*/ 170 h 526"/>
                <a:gd name="T28" fmla="*/ 335 w 472"/>
                <a:gd name="T29" fmla="*/ 346 h 526"/>
                <a:gd name="T30" fmla="*/ 317 w 472"/>
                <a:gd name="T31" fmla="*/ 228 h 526"/>
                <a:gd name="T32" fmla="*/ 368 w 472"/>
                <a:gd name="T33" fmla="*/ 354 h 526"/>
                <a:gd name="T34" fmla="*/ 302 w 472"/>
                <a:gd name="T35" fmla="*/ 441 h 526"/>
                <a:gd name="T36" fmla="*/ 295 w 472"/>
                <a:gd name="T37" fmla="*/ 448 h 526"/>
                <a:gd name="T38" fmla="*/ 231 w 472"/>
                <a:gd name="T39" fmla="*/ 467 h 526"/>
                <a:gd name="T40" fmla="*/ 179 w 472"/>
                <a:gd name="T41" fmla="*/ 468 h 526"/>
                <a:gd name="T42" fmla="*/ 151 w 472"/>
                <a:gd name="T43" fmla="*/ 445 h 526"/>
                <a:gd name="T44" fmla="*/ 24 w 472"/>
                <a:gd name="T45" fmla="*/ 484 h 526"/>
                <a:gd name="T46" fmla="*/ 16 w 472"/>
                <a:gd name="T47" fmla="*/ 426 h 526"/>
                <a:gd name="T48" fmla="*/ 51 w 472"/>
                <a:gd name="T49" fmla="*/ 403 h 526"/>
                <a:gd name="T50" fmla="*/ 11 w 472"/>
                <a:gd name="T51" fmla="*/ 404 h 526"/>
                <a:gd name="T52" fmla="*/ 61 w 472"/>
                <a:gd name="T53" fmla="*/ 500 h 526"/>
                <a:gd name="T54" fmla="*/ 237 w 472"/>
                <a:gd name="T55" fmla="*/ 496 h 526"/>
                <a:gd name="T56" fmla="*/ 354 w 472"/>
                <a:gd name="T57" fmla="*/ 518 h 526"/>
                <a:gd name="T58" fmla="*/ 406 w 472"/>
                <a:gd name="T59" fmla="*/ 382 h 526"/>
                <a:gd name="T60" fmla="*/ 359 w 472"/>
                <a:gd name="T61" fmla="*/ 499 h 526"/>
                <a:gd name="T62" fmla="*/ 305 w 472"/>
                <a:gd name="T63" fmla="*/ 385 h 526"/>
                <a:gd name="T64" fmla="*/ 395 w 472"/>
                <a:gd name="T65" fmla="*/ 372 h 526"/>
                <a:gd name="T66" fmla="*/ 318 w 472"/>
                <a:gd name="T67" fmla="*/ 157 h 526"/>
                <a:gd name="T68" fmla="*/ 217 w 472"/>
                <a:gd name="T69" fmla="*/ 1 h 526"/>
                <a:gd name="T70" fmla="*/ 153 w 472"/>
                <a:gd name="T71" fmla="*/ 172 h 526"/>
                <a:gd name="T72" fmla="*/ 64 w 472"/>
                <a:gd name="T73" fmla="*/ 347 h 526"/>
                <a:gd name="T74" fmla="*/ 254 w 472"/>
                <a:gd name="T75" fmla="*/ 40 h 526"/>
                <a:gd name="T76" fmla="*/ 271 w 472"/>
                <a:gd name="T77" fmla="*/ 40 h 526"/>
                <a:gd name="T78" fmla="*/ 254 w 472"/>
                <a:gd name="T79" fmla="*/ 40 h 526"/>
                <a:gd name="T80" fmla="*/ 307 w 472"/>
                <a:gd name="T81" fmla="*/ 170 h 526"/>
                <a:gd name="T82" fmla="*/ 196 w 472"/>
                <a:gd name="T83" fmla="*/ 120 h 526"/>
                <a:gd name="T84" fmla="*/ 180 w 472"/>
                <a:gd name="T85" fmla="*/ 103 h 526"/>
                <a:gd name="T86" fmla="*/ 185 w 472"/>
                <a:gd name="T87" fmla="*/ 112 h 526"/>
                <a:gd name="T88" fmla="*/ 247 w 472"/>
                <a:gd name="T89" fmla="*/ 100 h 526"/>
                <a:gd name="T90" fmla="*/ 248 w 472"/>
                <a:gd name="T91" fmla="*/ 98 h 526"/>
                <a:gd name="T92" fmla="*/ 221 w 472"/>
                <a:gd name="T93" fmla="*/ 124 h 526"/>
                <a:gd name="T94" fmla="*/ 114 w 472"/>
                <a:gd name="T95" fmla="*/ 258 h 526"/>
                <a:gd name="T96" fmla="*/ 111 w 472"/>
                <a:gd name="T97" fmla="*/ 26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2" h="526">
                  <a:moveTo>
                    <a:pt x="159" y="446"/>
                  </a:moveTo>
                  <a:cubicBezTo>
                    <a:pt x="177" y="444"/>
                    <a:pt x="180" y="424"/>
                    <a:pt x="171" y="415"/>
                  </a:cubicBezTo>
                  <a:cubicBezTo>
                    <a:pt x="164" y="408"/>
                    <a:pt x="124" y="378"/>
                    <a:pt x="113" y="367"/>
                  </a:cubicBezTo>
                  <a:cubicBezTo>
                    <a:pt x="108" y="361"/>
                    <a:pt x="102" y="359"/>
                    <a:pt x="99" y="353"/>
                  </a:cubicBezTo>
                  <a:cubicBezTo>
                    <a:pt x="93" y="339"/>
                    <a:pt x="88" y="319"/>
                    <a:pt x="96" y="304"/>
                  </a:cubicBezTo>
                  <a:cubicBezTo>
                    <a:pt x="98" y="302"/>
                    <a:pt x="99" y="303"/>
                    <a:pt x="98" y="308"/>
                  </a:cubicBezTo>
                  <a:cubicBezTo>
                    <a:pt x="91" y="339"/>
                    <a:pt x="111" y="364"/>
                    <a:pt x="116" y="351"/>
                  </a:cubicBezTo>
                  <a:cubicBezTo>
                    <a:pt x="119" y="342"/>
                    <a:pt x="116" y="326"/>
                    <a:pt x="117" y="314"/>
                  </a:cubicBezTo>
                  <a:cubicBezTo>
                    <a:pt x="120" y="291"/>
                    <a:pt x="141" y="248"/>
                    <a:pt x="149" y="246"/>
                  </a:cubicBezTo>
                  <a:cubicBezTo>
                    <a:pt x="136" y="221"/>
                    <a:pt x="166" y="201"/>
                    <a:pt x="165" y="178"/>
                  </a:cubicBezTo>
                  <a:cubicBezTo>
                    <a:pt x="165" y="164"/>
                    <a:pt x="178" y="196"/>
                    <a:pt x="191" y="203"/>
                  </a:cubicBezTo>
                  <a:cubicBezTo>
                    <a:pt x="206" y="211"/>
                    <a:pt x="222" y="188"/>
                    <a:pt x="245" y="177"/>
                  </a:cubicBezTo>
                  <a:cubicBezTo>
                    <a:pt x="251" y="174"/>
                    <a:pt x="259" y="170"/>
                    <a:pt x="259" y="168"/>
                  </a:cubicBezTo>
                  <a:cubicBezTo>
                    <a:pt x="256" y="155"/>
                    <a:pt x="229" y="184"/>
                    <a:pt x="204" y="185"/>
                  </a:cubicBezTo>
                  <a:cubicBezTo>
                    <a:pt x="193" y="185"/>
                    <a:pt x="189" y="183"/>
                    <a:pt x="185" y="179"/>
                  </a:cubicBezTo>
                  <a:cubicBezTo>
                    <a:pt x="172" y="166"/>
                    <a:pt x="186" y="176"/>
                    <a:pt x="206" y="173"/>
                  </a:cubicBezTo>
                  <a:cubicBezTo>
                    <a:pt x="214" y="171"/>
                    <a:pt x="217" y="170"/>
                    <a:pt x="226" y="166"/>
                  </a:cubicBezTo>
                  <a:cubicBezTo>
                    <a:pt x="235" y="163"/>
                    <a:pt x="246" y="157"/>
                    <a:pt x="256" y="154"/>
                  </a:cubicBezTo>
                  <a:cubicBezTo>
                    <a:pt x="263" y="152"/>
                    <a:pt x="262" y="147"/>
                    <a:pt x="260" y="145"/>
                  </a:cubicBezTo>
                  <a:cubicBezTo>
                    <a:pt x="258" y="144"/>
                    <a:pt x="256" y="145"/>
                    <a:pt x="254" y="148"/>
                  </a:cubicBezTo>
                  <a:cubicBezTo>
                    <a:pt x="249" y="155"/>
                    <a:pt x="229" y="160"/>
                    <a:pt x="222" y="162"/>
                  </a:cubicBezTo>
                  <a:cubicBezTo>
                    <a:pt x="214" y="164"/>
                    <a:pt x="205" y="167"/>
                    <a:pt x="192" y="166"/>
                  </a:cubicBezTo>
                  <a:cubicBezTo>
                    <a:pt x="174" y="166"/>
                    <a:pt x="178" y="157"/>
                    <a:pt x="165" y="149"/>
                  </a:cubicBezTo>
                  <a:cubicBezTo>
                    <a:pt x="161" y="147"/>
                    <a:pt x="162" y="141"/>
                    <a:pt x="167" y="136"/>
                  </a:cubicBezTo>
                  <a:cubicBezTo>
                    <a:pt x="170" y="133"/>
                    <a:pt x="177" y="132"/>
                    <a:pt x="181" y="126"/>
                  </a:cubicBezTo>
                  <a:cubicBezTo>
                    <a:pt x="181" y="125"/>
                    <a:pt x="186" y="120"/>
                    <a:pt x="190" y="117"/>
                  </a:cubicBezTo>
                  <a:cubicBezTo>
                    <a:pt x="191" y="116"/>
                    <a:pt x="191" y="94"/>
                    <a:pt x="180" y="93"/>
                  </a:cubicBezTo>
                  <a:cubicBezTo>
                    <a:pt x="170" y="93"/>
                    <a:pt x="167" y="100"/>
                    <a:pt x="167" y="108"/>
                  </a:cubicBezTo>
                  <a:cubicBezTo>
                    <a:pt x="168" y="116"/>
                    <a:pt x="172" y="122"/>
                    <a:pt x="175" y="122"/>
                  </a:cubicBezTo>
                  <a:cubicBezTo>
                    <a:pt x="180" y="122"/>
                    <a:pt x="175" y="128"/>
                    <a:pt x="172" y="129"/>
                  </a:cubicBezTo>
                  <a:cubicBezTo>
                    <a:pt x="168" y="130"/>
                    <a:pt x="162" y="112"/>
                    <a:pt x="163" y="103"/>
                  </a:cubicBezTo>
                  <a:cubicBezTo>
                    <a:pt x="163" y="94"/>
                    <a:pt x="168" y="77"/>
                    <a:pt x="180" y="78"/>
                  </a:cubicBezTo>
                  <a:cubicBezTo>
                    <a:pt x="190" y="78"/>
                    <a:pt x="198" y="91"/>
                    <a:pt x="197" y="114"/>
                  </a:cubicBezTo>
                  <a:cubicBezTo>
                    <a:pt x="197" y="118"/>
                    <a:pt x="214" y="112"/>
                    <a:pt x="220" y="118"/>
                  </a:cubicBezTo>
                  <a:cubicBezTo>
                    <a:pt x="224" y="122"/>
                    <a:pt x="206" y="78"/>
                    <a:pt x="246" y="75"/>
                  </a:cubicBezTo>
                  <a:cubicBezTo>
                    <a:pt x="257" y="77"/>
                    <a:pt x="267" y="80"/>
                    <a:pt x="271" y="105"/>
                  </a:cubicBezTo>
                  <a:cubicBezTo>
                    <a:pt x="270" y="107"/>
                    <a:pt x="274" y="124"/>
                    <a:pt x="267" y="126"/>
                  </a:cubicBezTo>
                  <a:cubicBezTo>
                    <a:pt x="259" y="129"/>
                    <a:pt x="255" y="126"/>
                    <a:pt x="259" y="118"/>
                  </a:cubicBezTo>
                  <a:cubicBezTo>
                    <a:pt x="262" y="110"/>
                    <a:pt x="259" y="91"/>
                    <a:pt x="243" y="92"/>
                  </a:cubicBezTo>
                  <a:cubicBezTo>
                    <a:pt x="227" y="93"/>
                    <a:pt x="229" y="122"/>
                    <a:pt x="233" y="123"/>
                  </a:cubicBezTo>
                  <a:cubicBezTo>
                    <a:pt x="238" y="123"/>
                    <a:pt x="249" y="131"/>
                    <a:pt x="257" y="133"/>
                  </a:cubicBezTo>
                  <a:cubicBezTo>
                    <a:pt x="282" y="138"/>
                    <a:pt x="264" y="152"/>
                    <a:pt x="267" y="170"/>
                  </a:cubicBezTo>
                  <a:cubicBezTo>
                    <a:pt x="271" y="190"/>
                    <a:pt x="284" y="185"/>
                    <a:pt x="296" y="238"/>
                  </a:cubicBezTo>
                  <a:cubicBezTo>
                    <a:pt x="298" y="241"/>
                    <a:pt x="308" y="244"/>
                    <a:pt x="318" y="285"/>
                  </a:cubicBezTo>
                  <a:cubicBezTo>
                    <a:pt x="326" y="321"/>
                    <a:pt x="314" y="348"/>
                    <a:pt x="335" y="346"/>
                  </a:cubicBezTo>
                  <a:cubicBezTo>
                    <a:pt x="339" y="345"/>
                    <a:pt x="346" y="344"/>
                    <a:pt x="349" y="334"/>
                  </a:cubicBezTo>
                  <a:cubicBezTo>
                    <a:pt x="357" y="306"/>
                    <a:pt x="345" y="274"/>
                    <a:pt x="333" y="252"/>
                  </a:cubicBezTo>
                  <a:cubicBezTo>
                    <a:pt x="327" y="240"/>
                    <a:pt x="320" y="231"/>
                    <a:pt x="317" y="228"/>
                  </a:cubicBezTo>
                  <a:cubicBezTo>
                    <a:pt x="330" y="236"/>
                    <a:pt x="347" y="261"/>
                    <a:pt x="351" y="280"/>
                  </a:cubicBezTo>
                  <a:cubicBezTo>
                    <a:pt x="357" y="305"/>
                    <a:pt x="360" y="315"/>
                    <a:pt x="352" y="341"/>
                  </a:cubicBezTo>
                  <a:cubicBezTo>
                    <a:pt x="357" y="344"/>
                    <a:pt x="368" y="349"/>
                    <a:pt x="368" y="354"/>
                  </a:cubicBezTo>
                  <a:cubicBezTo>
                    <a:pt x="356" y="344"/>
                    <a:pt x="320" y="343"/>
                    <a:pt x="319" y="366"/>
                  </a:cubicBezTo>
                  <a:cubicBezTo>
                    <a:pt x="313" y="366"/>
                    <a:pt x="309" y="366"/>
                    <a:pt x="305" y="371"/>
                  </a:cubicBezTo>
                  <a:cubicBezTo>
                    <a:pt x="290" y="388"/>
                    <a:pt x="304" y="423"/>
                    <a:pt x="302" y="441"/>
                  </a:cubicBezTo>
                  <a:cubicBezTo>
                    <a:pt x="301" y="458"/>
                    <a:pt x="296" y="474"/>
                    <a:pt x="294" y="490"/>
                  </a:cubicBezTo>
                  <a:cubicBezTo>
                    <a:pt x="285" y="490"/>
                    <a:pt x="286" y="484"/>
                    <a:pt x="289" y="475"/>
                  </a:cubicBezTo>
                  <a:cubicBezTo>
                    <a:pt x="291" y="467"/>
                    <a:pt x="295" y="457"/>
                    <a:pt x="295" y="448"/>
                  </a:cubicBezTo>
                  <a:cubicBezTo>
                    <a:pt x="296" y="439"/>
                    <a:pt x="295" y="434"/>
                    <a:pt x="293" y="432"/>
                  </a:cubicBezTo>
                  <a:cubicBezTo>
                    <a:pt x="290" y="431"/>
                    <a:pt x="287" y="434"/>
                    <a:pt x="282" y="441"/>
                  </a:cubicBezTo>
                  <a:cubicBezTo>
                    <a:pt x="273" y="457"/>
                    <a:pt x="251" y="464"/>
                    <a:pt x="231" y="467"/>
                  </a:cubicBezTo>
                  <a:cubicBezTo>
                    <a:pt x="211" y="469"/>
                    <a:pt x="192" y="467"/>
                    <a:pt x="183" y="456"/>
                  </a:cubicBezTo>
                  <a:cubicBezTo>
                    <a:pt x="179" y="452"/>
                    <a:pt x="174" y="457"/>
                    <a:pt x="173" y="458"/>
                  </a:cubicBezTo>
                  <a:cubicBezTo>
                    <a:pt x="172" y="460"/>
                    <a:pt x="176" y="462"/>
                    <a:pt x="179" y="468"/>
                  </a:cubicBezTo>
                  <a:cubicBezTo>
                    <a:pt x="184" y="476"/>
                    <a:pt x="188" y="489"/>
                    <a:pt x="177" y="495"/>
                  </a:cubicBezTo>
                  <a:cubicBezTo>
                    <a:pt x="178" y="465"/>
                    <a:pt x="168" y="464"/>
                    <a:pt x="159" y="446"/>
                  </a:cubicBezTo>
                  <a:close/>
                  <a:moveTo>
                    <a:pt x="151" y="445"/>
                  </a:moveTo>
                  <a:cubicBezTo>
                    <a:pt x="159" y="456"/>
                    <a:pt x="184" y="504"/>
                    <a:pt x="140" y="510"/>
                  </a:cubicBezTo>
                  <a:cubicBezTo>
                    <a:pt x="125" y="512"/>
                    <a:pt x="101" y="501"/>
                    <a:pt x="78" y="496"/>
                  </a:cubicBezTo>
                  <a:cubicBezTo>
                    <a:pt x="57" y="491"/>
                    <a:pt x="36" y="488"/>
                    <a:pt x="24" y="484"/>
                  </a:cubicBezTo>
                  <a:cubicBezTo>
                    <a:pt x="17" y="482"/>
                    <a:pt x="14" y="480"/>
                    <a:pt x="13" y="477"/>
                  </a:cubicBezTo>
                  <a:cubicBezTo>
                    <a:pt x="12" y="469"/>
                    <a:pt x="22" y="458"/>
                    <a:pt x="22" y="448"/>
                  </a:cubicBezTo>
                  <a:cubicBezTo>
                    <a:pt x="23" y="439"/>
                    <a:pt x="19" y="434"/>
                    <a:pt x="16" y="426"/>
                  </a:cubicBezTo>
                  <a:cubicBezTo>
                    <a:pt x="13" y="419"/>
                    <a:pt x="12" y="413"/>
                    <a:pt x="14" y="410"/>
                  </a:cubicBezTo>
                  <a:cubicBezTo>
                    <a:pt x="16" y="407"/>
                    <a:pt x="20" y="406"/>
                    <a:pt x="27" y="407"/>
                  </a:cubicBezTo>
                  <a:cubicBezTo>
                    <a:pt x="35" y="408"/>
                    <a:pt x="46" y="406"/>
                    <a:pt x="51" y="403"/>
                  </a:cubicBezTo>
                  <a:cubicBezTo>
                    <a:pt x="60" y="397"/>
                    <a:pt x="65" y="386"/>
                    <a:pt x="60" y="372"/>
                  </a:cubicBezTo>
                  <a:cubicBezTo>
                    <a:pt x="60" y="385"/>
                    <a:pt x="56" y="390"/>
                    <a:pt x="45" y="397"/>
                  </a:cubicBezTo>
                  <a:cubicBezTo>
                    <a:pt x="34" y="402"/>
                    <a:pt x="18" y="398"/>
                    <a:pt x="11" y="404"/>
                  </a:cubicBezTo>
                  <a:cubicBezTo>
                    <a:pt x="2" y="412"/>
                    <a:pt x="14" y="432"/>
                    <a:pt x="13" y="447"/>
                  </a:cubicBezTo>
                  <a:cubicBezTo>
                    <a:pt x="12" y="458"/>
                    <a:pt x="0" y="471"/>
                    <a:pt x="6" y="482"/>
                  </a:cubicBezTo>
                  <a:cubicBezTo>
                    <a:pt x="11" y="494"/>
                    <a:pt x="36" y="495"/>
                    <a:pt x="61" y="500"/>
                  </a:cubicBezTo>
                  <a:cubicBezTo>
                    <a:pt x="98" y="508"/>
                    <a:pt x="119" y="521"/>
                    <a:pt x="136" y="522"/>
                  </a:cubicBezTo>
                  <a:cubicBezTo>
                    <a:pt x="161" y="523"/>
                    <a:pt x="165" y="497"/>
                    <a:pt x="204" y="497"/>
                  </a:cubicBezTo>
                  <a:cubicBezTo>
                    <a:pt x="215" y="497"/>
                    <a:pt x="226" y="496"/>
                    <a:pt x="237" y="496"/>
                  </a:cubicBezTo>
                  <a:cubicBezTo>
                    <a:pt x="250" y="496"/>
                    <a:pt x="262" y="496"/>
                    <a:pt x="275" y="496"/>
                  </a:cubicBezTo>
                  <a:cubicBezTo>
                    <a:pt x="301" y="497"/>
                    <a:pt x="292" y="510"/>
                    <a:pt x="309" y="519"/>
                  </a:cubicBezTo>
                  <a:cubicBezTo>
                    <a:pt x="323" y="526"/>
                    <a:pt x="348" y="523"/>
                    <a:pt x="354" y="518"/>
                  </a:cubicBezTo>
                  <a:cubicBezTo>
                    <a:pt x="362" y="510"/>
                    <a:pt x="385" y="491"/>
                    <a:pt x="401" y="482"/>
                  </a:cubicBezTo>
                  <a:cubicBezTo>
                    <a:pt x="423" y="472"/>
                    <a:pt x="472" y="453"/>
                    <a:pt x="436" y="431"/>
                  </a:cubicBezTo>
                  <a:cubicBezTo>
                    <a:pt x="428" y="426"/>
                    <a:pt x="408" y="420"/>
                    <a:pt x="406" y="382"/>
                  </a:cubicBezTo>
                  <a:cubicBezTo>
                    <a:pt x="399" y="389"/>
                    <a:pt x="400" y="424"/>
                    <a:pt x="421" y="432"/>
                  </a:cubicBezTo>
                  <a:cubicBezTo>
                    <a:pt x="444" y="439"/>
                    <a:pt x="459" y="453"/>
                    <a:pt x="415" y="467"/>
                  </a:cubicBezTo>
                  <a:cubicBezTo>
                    <a:pt x="386" y="477"/>
                    <a:pt x="381" y="480"/>
                    <a:pt x="359" y="499"/>
                  </a:cubicBezTo>
                  <a:cubicBezTo>
                    <a:pt x="336" y="518"/>
                    <a:pt x="301" y="511"/>
                    <a:pt x="307" y="470"/>
                  </a:cubicBezTo>
                  <a:cubicBezTo>
                    <a:pt x="310" y="449"/>
                    <a:pt x="312" y="432"/>
                    <a:pt x="307" y="414"/>
                  </a:cubicBezTo>
                  <a:cubicBezTo>
                    <a:pt x="304" y="405"/>
                    <a:pt x="303" y="393"/>
                    <a:pt x="305" y="385"/>
                  </a:cubicBezTo>
                  <a:cubicBezTo>
                    <a:pt x="308" y="370"/>
                    <a:pt x="317" y="365"/>
                    <a:pt x="325" y="380"/>
                  </a:cubicBezTo>
                  <a:cubicBezTo>
                    <a:pt x="330" y="389"/>
                    <a:pt x="332" y="400"/>
                    <a:pt x="351" y="401"/>
                  </a:cubicBezTo>
                  <a:cubicBezTo>
                    <a:pt x="380" y="403"/>
                    <a:pt x="386" y="373"/>
                    <a:pt x="395" y="372"/>
                  </a:cubicBezTo>
                  <a:cubicBezTo>
                    <a:pt x="401" y="371"/>
                    <a:pt x="408" y="353"/>
                    <a:pt x="403" y="324"/>
                  </a:cubicBezTo>
                  <a:cubicBezTo>
                    <a:pt x="398" y="294"/>
                    <a:pt x="380" y="246"/>
                    <a:pt x="357" y="221"/>
                  </a:cubicBezTo>
                  <a:cubicBezTo>
                    <a:pt x="338" y="201"/>
                    <a:pt x="325" y="183"/>
                    <a:pt x="318" y="157"/>
                  </a:cubicBezTo>
                  <a:cubicBezTo>
                    <a:pt x="311" y="136"/>
                    <a:pt x="308" y="115"/>
                    <a:pt x="309" y="95"/>
                  </a:cubicBezTo>
                  <a:cubicBezTo>
                    <a:pt x="311" y="69"/>
                    <a:pt x="297" y="33"/>
                    <a:pt x="274" y="17"/>
                  </a:cubicBezTo>
                  <a:cubicBezTo>
                    <a:pt x="260" y="6"/>
                    <a:pt x="237" y="0"/>
                    <a:pt x="217" y="1"/>
                  </a:cubicBezTo>
                  <a:cubicBezTo>
                    <a:pt x="206" y="1"/>
                    <a:pt x="195" y="2"/>
                    <a:pt x="187" y="7"/>
                  </a:cubicBezTo>
                  <a:cubicBezTo>
                    <a:pt x="153" y="25"/>
                    <a:pt x="148" y="51"/>
                    <a:pt x="149" y="81"/>
                  </a:cubicBezTo>
                  <a:cubicBezTo>
                    <a:pt x="149" y="109"/>
                    <a:pt x="150" y="141"/>
                    <a:pt x="153" y="172"/>
                  </a:cubicBezTo>
                  <a:cubicBezTo>
                    <a:pt x="150" y="186"/>
                    <a:pt x="130" y="212"/>
                    <a:pt x="117" y="229"/>
                  </a:cubicBezTo>
                  <a:cubicBezTo>
                    <a:pt x="100" y="245"/>
                    <a:pt x="92" y="278"/>
                    <a:pt x="81" y="306"/>
                  </a:cubicBezTo>
                  <a:cubicBezTo>
                    <a:pt x="75" y="321"/>
                    <a:pt x="65" y="328"/>
                    <a:pt x="64" y="347"/>
                  </a:cubicBezTo>
                  <a:cubicBezTo>
                    <a:pt x="64" y="353"/>
                    <a:pt x="64" y="367"/>
                    <a:pt x="69" y="363"/>
                  </a:cubicBezTo>
                  <a:cubicBezTo>
                    <a:pt x="89" y="347"/>
                    <a:pt x="114" y="386"/>
                    <a:pt x="151" y="445"/>
                  </a:cubicBezTo>
                  <a:close/>
                  <a:moveTo>
                    <a:pt x="254" y="40"/>
                  </a:moveTo>
                  <a:cubicBezTo>
                    <a:pt x="253" y="43"/>
                    <a:pt x="249" y="46"/>
                    <a:pt x="252" y="48"/>
                  </a:cubicBezTo>
                  <a:cubicBezTo>
                    <a:pt x="254" y="50"/>
                    <a:pt x="256" y="45"/>
                    <a:pt x="262" y="43"/>
                  </a:cubicBezTo>
                  <a:cubicBezTo>
                    <a:pt x="263" y="42"/>
                    <a:pt x="270" y="43"/>
                    <a:pt x="271" y="40"/>
                  </a:cubicBezTo>
                  <a:cubicBezTo>
                    <a:pt x="272" y="38"/>
                    <a:pt x="268" y="37"/>
                    <a:pt x="265" y="35"/>
                  </a:cubicBezTo>
                  <a:cubicBezTo>
                    <a:pt x="263" y="32"/>
                    <a:pt x="260" y="30"/>
                    <a:pt x="258" y="30"/>
                  </a:cubicBezTo>
                  <a:cubicBezTo>
                    <a:pt x="252" y="31"/>
                    <a:pt x="255" y="37"/>
                    <a:pt x="254" y="40"/>
                  </a:cubicBezTo>
                  <a:close/>
                  <a:moveTo>
                    <a:pt x="289" y="156"/>
                  </a:moveTo>
                  <a:cubicBezTo>
                    <a:pt x="291" y="154"/>
                    <a:pt x="292" y="160"/>
                    <a:pt x="298" y="164"/>
                  </a:cubicBezTo>
                  <a:cubicBezTo>
                    <a:pt x="302" y="166"/>
                    <a:pt x="306" y="164"/>
                    <a:pt x="307" y="170"/>
                  </a:cubicBezTo>
                  <a:cubicBezTo>
                    <a:pt x="308" y="174"/>
                    <a:pt x="306" y="179"/>
                    <a:pt x="302" y="178"/>
                  </a:cubicBezTo>
                  <a:cubicBezTo>
                    <a:pt x="296" y="177"/>
                    <a:pt x="283" y="163"/>
                    <a:pt x="289" y="156"/>
                  </a:cubicBezTo>
                  <a:close/>
                  <a:moveTo>
                    <a:pt x="196" y="120"/>
                  </a:moveTo>
                  <a:cubicBezTo>
                    <a:pt x="187" y="120"/>
                    <a:pt x="186" y="126"/>
                    <a:pt x="189" y="126"/>
                  </a:cubicBezTo>
                  <a:cubicBezTo>
                    <a:pt x="192" y="126"/>
                    <a:pt x="190" y="121"/>
                    <a:pt x="196" y="120"/>
                  </a:cubicBezTo>
                  <a:close/>
                  <a:moveTo>
                    <a:pt x="180" y="103"/>
                  </a:moveTo>
                  <a:cubicBezTo>
                    <a:pt x="181" y="103"/>
                    <a:pt x="183" y="105"/>
                    <a:pt x="182" y="108"/>
                  </a:cubicBezTo>
                  <a:cubicBezTo>
                    <a:pt x="181" y="111"/>
                    <a:pt x="182" y="113"/>
                    <a:pt x="184" y="113"/>
                  </a:cubicBezTo>
                  <a:cubicBezTo>
                    <a:pt x="185" y="113"/>
                    <a:pt x="185" y="113"/>
                    <a:pt x="185" y="112"/>
                  </a:cubicBezTo>
                  <a:cubicBezTo>
                    <a:pt x="186" y="105"/>
                    <a:pt x="183" y="100"/>
                    <a:pt x="181" y="99"/>
                  </a:cubicBezTo>
                  <a:cubicBezTo>
                    <a:pt x="178" y="99"/>
                    <a:pt x="178" y="104"/>
                    <a:pt x="180" y="103"/>
                  </a:cubicBezTo>
                  <a:close/>
                  <a:moveTo>
                    <a:pt x="247" y="100"/>
                  </a:moveTo>
                  <a:cubicBezTo>
                    <a:pt x="250" y="101"/>
                    <a:pt x="252" y="105"/>
                    <a:pt x="252" y="109"/>
                  </a:cubicBezTo>
                  <a:cubicBezTo>
                    <a:pt x="253" y="110"/>
                    <a:pt x="256" y="109"/>
                    <a:pt x="256" y="108"/>
                  </a:cubicBezTo>
                  <a:cubicBezTo>
                    <a:pt x="256" y="101"/>
                    <a:pt x="250" y="97"/>
                    <a:pt x="248" y="98"/>
                  </a:cubicBezTo>
                  <a:cubicBezTo>
                    <a:pt x="244" y="98"/>
                    <a:pt x="246" y="100"/>
                    <a:pt x="247" y="100"/>
                  </a:cubicBezTo>
                  <a:close/>
                  <a:moveTo>
                    <a:pt x="213" y="121"/>
                  </a:moveTo>
                  <a:cubicBezTo>
                    <a:pt x="221" y="117"/>
                    <a:pt x="224" y="123"/>
                    <a:pt x="221" y="124"/>
                  </a:cubicBezTo>
                  <a:cubicBezTo>
                    <a:pt x="218" y="125"/>
                    <a:pt x="218" y="120"/>
                    <a:pt x="213" y="121"/>
                  </a:cubicBezTo>
                  <a:close/>
                  <a:moveTo>
                    <a:pt x="111" y="265"/>
                  </a:moveTo>
                  <a:cubicBezTo>
                    <a:pt x="107" y="264"/>
                    <a:pt x="112" y="261"/>
                    <a:pt x="114" y="258"/>
                  </a:cubicBezTo>
                  <a:cubicBezTo>
                    <a:pt x="117" y="253"/>
                    <a:pt x="116" y="248"/>
                    <a:pt x="119" y="249"/>
                  </a:cubicBezTo>
                  <a:cubicBezTo>
                    <a:pt x="121" y="250"/>
                    <a:pt x="120" y="253"/>
                    <a:pt x="118" y="257"/>
                  </a:cubicBezTo>
                  <a:cubicBezTo>
                    <a:pt x="117" y="261"/>
                    <a:pt x="112" y="265"/>
                    <a:pt x="111" y="26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7" name="Picture 2" descr="A black rectang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FD272A7-2624-2936-F0FC-D483216A0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476" y="4094250"/>
              <a:ext cx="273494" cy="274320"/>
            </a:xfrm>
            <a:prstGeom prst="rect">
              <a:avLst/>
            </a:prstGeom>
            <a:noFill/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F80E93A-42FB-9F7A-CB0C-0E61104EA653}"/>
              </a:ext>
            </a:extLst>
          </p:cNvPr>
          <p:cNvSpPr txBox="1"/>
          <p:nvPr/>
        </p:nvSpPr>
        <p:spPr>
          <a:xfrm>
            <a:off x="10276682" y="2667275"/>
            <a:ext cx="1554480" cy="3877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Device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OSs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7EB71C-4B87-CD9E-9D30-8E6743670628}"/>
              </a:ext>
            </a:extLst>
          </p:cNvPr>
          <p:cNvSpPr/>
          <p:nvPr/>
        </p:nvSpPr>
        <p:spPr bwMode="auto">
          <a:xfrm>
            <a:off x="4044637" y="1910604"/>
            <a:ext cx="4183902" cy="4183902"/>
          </a:xfrm>
          <a:prstGeom prst="ellipse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1BB715-763E-9D44-ECBA-BCAC2DD923C1}"/>
              </a:ext>
            </a:extLst>
          </p:cNvPr>
          <p:cNvCxnSpPr>
            <a:cxnSpLocks/>
          </p:cNvCxnSpPr>
          <p:nvPr/>
        </p:nvCxnSpPr>
        <p:spPr>
          <a:xfrm flipV="1">
            <a:off x="2868440" y="5005216"/>
            <a:ext cx="1358957" cy="7352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BA10FA-4DA9-8AF1-FF3D-FEA71E63BBB3}"/>
              </a:ext>
            </a:extLst>
          </p:cNvPr>
          <p:cNvCxnSpPr>
            <a:cxnSpLocks/>
          </p:cNvCxnSpPr>
          <p:nvPr/>
        </p:nvCxnSpPr>
        <p:spPr>
          <a:xfrm flipH="1" flipV="1">
            <a:off x="8093248" y="5005216"/>
            <a:ext cx="1358957" cy="7352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30ACCA-A3CF-D97D-C0DE-FDC1A1566EB6}"/>
              </a:ext>
            </a:extLst>
          </p:cNvPr>
          <p:cNvCxnSpPr>
            <a:cxnSpLocks/>
          </p:cNvCxnSpPr>
          <p:nvPr/>
        </p:nvCxnSpPr>
        <p:spPr>
          <a:xfrm>
            <a:off x="6147131" y="1634936"/>
            <a:ext cx="0" cy="2132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See the source image">
            <a:extLst>
              <a:ext uri="{FF2B5EF4-FFF2-40B4-BE49-F238E27FC236}">
                <a16:creationId xmlns:a16="http://schemas.microsoft.com/office/drawing/2014/main" id="{FC1FF3A0-AA8D-E7E9-8D1A-11353BAE0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56" t="9388" r="27156" b="39903"/>
          <a:stretch/>
        </p:blipFill>
        <p:spPr bwMode="auto">
          <a:xfrm>
            <a:off x="981700" y="3529042"/>
            <a:ext cx="587731" cy="3669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zure has a new logo, but where do you download it? Here!">
            <a:extLst>
              <a:ext uri="{FF2B5EF4-FFF2-40B4-BE49-F238E27FC236}">
                <a16:creationId xmlns:a16="http://schemas.microsoft.com/office/drawing/2014/main" id="{885490AC-A488-E5E1-6537-32F49BE1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7" y="4369935"/>
            <a:ext cx="377677" cy="3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Amazon Web Services - Wikipedia">
            <a:extLst>
              <a:ext uri="{FF2B5EF4-FFF2-40B4-BE49-F238E27FC236}">
                <a16:creationId xmlns:a16="http://schemas.microsoft.com/office/drawing/2014/main" id="{66458FB1-C185-70D0-A508-D3A208ED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70" y="5221582"/>
            <a:ext cx="456990" cy="2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8A6C708-129E-8163-9076-C81828EC4C73}"/>
              </a:ext>
            </a:extLst>
          </p:cNvPr>
          <p:cNvGrpSpPr/>
          <p:nvPr/>
        </p:nvGrpSpPr>
        <p:grpSpPr>
          <a:xfrm>
            <a:off x="4543928" y="2409895"/>
            <a:ext cx="3185320" cy="3185320"/>
            <a:chOff x="7846635" y="2521677"/>
            <a:chExt cx="2114684" cy="21146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2502839-D21B-1B26-416C-E7769FA68859}"/>
                </a:ext>
              </a:extLst>
            </p:cNvPr>
            <p:cNvSpPr/>
            <p:nvPr/>
          </p:nvSpPr>
          <p:spPr bwMode="auto">
            <a:xfrm>
              <a:off x="7846635" y="2521677"/>
              <a:ext cx="2114684" cy="2114684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FBBCCC2-7CF6-4E9A-7413-DCDBDDF3A647}"/>
                </a:ext>
              </a:extLst>
            </p:cNvPr>
            <p:cNvCxnSpPr>
              <a:cxnSpLocks/>
            </p:cNvCxnSpPr>
            <p:nvPr/>
          </p:nvCxnSpPr>
          <p:spPr>
            <a:xfrm>
              <a:off x="8905583" y="2573890"/>
              <a:ext cx="0" cy="699655"/>
            </a:xfrm>
            <a:prstGeom prst="line">
              <a:avLst/>
            </a:prstGeom>
            <a:ln>
              <a:solidFill>
                <a:schemeClr val="bg2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D4FF08-0940-8B68-8D1C-B98E6B25A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4255" y="3781892"/>
              <a:ext cx="548663" cy="316771"/>
            </a:xfrm>
            <a:prstGeom prst="line">
              <a:avLst/>
            </a:prstGeom>
            <a:ln>
              <a:solidFill>
                <a:schemeClr val="bg2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11D85A0-B092-9CC0-94EA-C8A56F1E40CF}"/>
                </a:ext>
              </a:extLst>
            </p:cNvPr>
            <p:cNvCxnSpPr>
              <a:cxnSpLocks/>
            </p:cNvCxnSpPr>
            <p:nvPr/>
          </p:nvCxnSpPr>
          <p:spPr>
            <a:xfrm>
              <a:off x="9242095" y="3781893"/>
              <a:ext cx="548663" cy="316771"/>
            </a:xfrm>
            <a:prstGeom prst="line">
              <a:avLst/>
            </a:prstGeom>
            <a:ln>
              <a:solidFill>
                <a:schemeClr val="bg2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48E6AB-554B-2E7D-DE41-217234DC9C28}"/>
              </a:ext>
            </a:extLst>
          </p:cNvPr>
          <p:cNvGrpSpPr/>
          <p:nvPr/>
        </p:nvGrpSpPr>
        <p:grpSpPr>
          <a:xfrm>
            <a:off x="8264990" y="3869875"/>
            <a:ext cx="2173125" cy="387798"/>
            <a:chOff x="9191536" y="3663930"/>
            <a:chExt cx="2173125" cy="38779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7F6E42-8396-63F6-EE0F-4EC5B6F45084}"/>
                </a:ext>
              </a:extLst>
            </p:cNvPr>
            <p:cNvSpPr/>
            <p:nvPr/>
          </p:nvSpPr>
          <p:spPr bwMode="auto">
            <a:xfrm>
              <a:off x="9627301" y="3663930"/>
              <a:ext cx="1737360" cy="3877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Microsoft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Priva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43" name="Graphic 68">
              <a:extLst>
                <a:ext uri="{FF2B5EF4-FFF2-40B4-BE49-F238E27FC236}">
                  <a16:creationId xmlns:a16="http://schemas.microsoft.com/office/drawing/2014/main" id="{A84E11DA-3C01-659F-01DE-73A4683A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91536" y="3687057"/>
              <a:ext cx="341542" cy="341542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861D2D3-B682-B027-FBBC-2142F34585F8}"/>
              </a:ext>
            </a:extLst>
          </p:cNvPr>
          <p:cNvCxnSpPr>
            <a:cxnSpLocks/>
          </p:cNvCxnSpPr>
          <p:nvPr/>
        </p:nvCxnSpPr>
        <p:spPr>
          <a:xfrm>
            <a:off x="3533164" y="6583430"/>
            <a:ext cx="1456266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B42F7B3-1487-EA66-A53C-C90B3F519D4E}"/>
              </a:ext>
            </a:extLst>
          </p:cNvPr>
          <p:cNvSpPr/>
          <p:nvPr/>
        </p:nvSpPr>
        <p:spPr bwMode="auto">
          <a:xfrm>
            <a:off x="5121733" y="6469499"/>
            <a:ext cx="2172691" cy="193899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Microsoft Security Experts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3CBCFF9-B9E2-166F-4B0A-870BC1FF6A72}"/>
              </a:ext>
            </a:extLst>
          </p:cNvPr>
          <p:cNvCxnSpPr>
            <a:cxnSpLocks/>
          </p:cNvCxnSpPr>
          <p:nvPr/>
        </p:nvCxnSpPr>
        <p:spPr>
          <a:xfrm>
            <a:off x="7364541" y="6583430"/>
            <a:ext cx="1456266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89E2DE15-D4EA-129B-61C4-FF024D7DC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8" y="5729918"/>
            <a:ext cx="278816" cy="2804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2DAF50A-45AB-47B4-1DF8-4C2753222386}"/>
              </a:ext>
            </a:extLst>
          </p:cNvPr>
          <p:cNvGrpSpPr/>
          <p:nvPr/>
        </p:nvGrpSpPr>
        <p:grpSpPr>
          <a:xfrm>
            <a:off x="7863082" y="5693788"/>
            <a:ext cx="2198685" cy="387798"/>
            <a:chOff x="7830885" y="5346058"/>
            <a:chExt cx="2198685" cy="38779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E4FA71-D772-E059-D335-657B2F486AB3}"/>
                </a:ext>
              </a:extLst>
            </p:cNvPr>
            <p:cNvSpPr txBox="1"/>
            <p:nvPr/>
          </p:nvSpPr>
          <p:spPr>
            <a:xfrm>
              <a:off x="8292210" y="5346058"/>
              <a:ext cx="1737360" cy="387798"/>
            </a:xfrm>
            <a:custGeom>
              <a:avLst/>
              <a:gdLst>
                <a:gd name="connsiteX0" fmla="*/ 0 w 3940659"/>
                <a:gd name="connsiteY0" fmla="*/ 0 h 1320361"/>
                <a:gd name="connsiteX1" fmla="*/ 3940659 w 3940659"/>
                <a:gd name="connsiteY1" fmla="*/ 0 h 1320361"/>
                <a:gd name="connsiteX2" fmla="*/ 3940659 w 3940659"/>
                <a:gd name="connsiteY2" fmla="*/ 1320361 h 1320361"/>
                <a:gd name="connsiteX3" fmla="*/ 0 w 3940659"/>
                <a:gd name="connsiteY3" fmla="*/ 1320361 h 1320361"/>
                <a:gd name="connsiteX4" fmla="*/ 0 w 3940659"/>
                <a:gd name="connsiteY4" fmla="*/ 0 h 13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0659" h="1320361">
                  <a:moveTo>
                    <a:pt x="0" y="0"/>
                  </a:moveTo>
                  <a:lnTo>
                    <a:pt x="3940659" y="0"/>
                  </a:lnTo>
                  <a:lnTo>
                    <a:pt x="3940659" y="1320361"/>
                  </a:lnTo>
                  <a:lnTo>
                    <a:pt x="0" y="132036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defTabSz="1828800">
                <a:defRPr sz="2400" kern="0">
                  <a:gradFill>
                    <a:gsLst>
                      <a:gs pos="21739">
                        <a:schemeClr val="tx1"/>
                      </a:gs>
                      <a:gs pos="42000">
                        <a:schemeClr val="tx1"/>
                      </a:gs>
                    </a:gsLst>
                    <a:lin ang="16200000" scaled="1"/>
                  </a:gradFill>
                  <a:latin typeface="+mj-lt"/>
                  <a:cs typeface="Segoe UI" panose="020B0502040204020203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Microsoft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Intune</a:t>
              </a: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19D184A4-01F5-2565-7C68-B22235E0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30885" y="5359128"/>
              <a:ext cx="331769" cy="331769"/>
            </a:xfrm>
            <a:prstGeom prst="rect">
              <a:avLst/>
            </a:prstGeom>
          </p:spPr>
        </p:pic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4F71A9FE-3454-37F8-0E8E-400E417EADBF}"/>
              </a:ext>
            </a:extLst>
          </p:cNvPr>
          <p:cNvSpPr/>
          <p:nvPr/>
        </p:nvSpPr>
        <p:spPr bwMode="auto">
          <a:xfrm>
            <a:off x="5098718" y="2928705"/>
            <a:ext cx="2086374" cy="2086374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Microsoft Security Copilot</a:t>
            </a:r>
          </a:p>
        </p:txBody>
      </p:sp>
    </p:spTree>
    <p:extLst>
      <p:ext uri="{BB962C8B-B14F-4D97-AF65-F5344CB8AC3E}">
        <p14:creationId xmlns:p14="http://schemas.microsoft.com/office/powerpoint/2010/main" val="353383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F9E5A-30A3-79B0-1072-F2A7B1AF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867856"/>
            <a:ext cx="4663440" cy="669094"/>
          </a:xfrm>
        </p:spPr>
        <p:txBody>
          <a:bodyPr/>
          <a:lstStyle/>
          <a:p>
            <a:r>
              <a:rPr lang="en-US" dirty="0" err="1"/>
              <a:t>Grazie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06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icrosoft Ignite 16:9 Template Dark">
  <a:themeElements>
    <a:clrScheme name="Custom 152">
      <a:dk1>
        <a:srgbClr val="091F2C"/>
      </a:dk1>
      <a:lt1>
        <a:srgbClr val="FFFFFF"/>
      </a:lt1>
      <a:dk2>
        <a:srgbClr val="463668"/>
      </a:dk2>
      <a:lt2>
        <a:srgbClr val="E8E6DF"/>
      </a:lt2>
      <a:accent1>
        <a:srgbClr val="C5B4E3"/>
      </a:accent1>
      <a:accent2>
        <a:srgbClr val="8661C5"/>
      </a:accent2>
      <a:accent3>
        <a:srgbClr val="C03BC4"/>
      </a:accent3>
      <a:accent4>
        <a:srgbClr val="D7D2CB"/>
      </a:accent4>
      <a:accent5>
        <a:srgbClr val="FFA38B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6" id="{1BA7CB22-62E7-4DD1-BBBE-95E18A4B9C21}" vid="{764A15BE-526C-4935-B562-56395E62A25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498</Words>
  <Application>Microsoft Office PowerPoint</Application>
  <PresentationFormat>Widescreen</PresentationFormat>
  <Paragraphs>106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Consolas</vt:lpstr>
      <vt:lpstr>Segoe Sans Text</vt:lpstr>
      <vt:lpstr>Segoe UI</vt:lpstr>
      <vt:lpstr>Segoe UI Semibold</vt:lpstr>
      <vt:lpstr>Wingdings</vt:lpstr>
      <vt:lpstr>Office Theme</vt:lpstr>
      <vt:lpstr>Microsoft Ignite 16:9 Template Dark</vt:lpstr>
      <vt:lpstr>Fingere di avere uno stagista grazie a Azure Copilot e Security Copilot</vt:lpstr>
      <vt:lpstr>Copilot for Azure</vt:lpstr>
      <vt:lpstr>Copilot for Azure</vt:lpstr>
      <vt:lpstr>Security Copilot (Microsoft Copilot for Security)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Valerio Buccoli</dc:creator>
  <cp:lastModifiedBy>Francesco Valerio Buccoli</cp:lastModifiedBy>
  <cp:revision>1</cp:revision>
  <dcterms:created xsi:type="dcterms:W3CDTF">2024-07-02T15:40:37Z</dcterms:created>
  <dcterms:modified xsi:type="dcterms:W3CDTF">2024-07-02T18:20:36Z</dcterms:modified>
</cp:coreProperties>
</file>